
<file path=[Content_Types].xml><?xml version="1.0" encoding="utf-8"?>
<Types xmlns="http://schemas.openxmlformats.org/package/2006/content-types">
  <Default Extension="gif" ContentType="image/gif"/>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8"/>
  </p:notesMasterIdLst>
  <p:sldIdLst>
    <p:sldId id="257" r:id="rId5"/>
    <p:sldId id="258" r:id="rId6"/>
    <p:sldId id="259" r:id="rId7"/>
    <p:sldId id="272" r:id="rId8"/>
    <p:sldId id="261" r:id="rId9"/>
    <p:sldId id="273" r:id="rId10"/>
    <p:sldId id="275" r:id="rId11"/>
    <p:sldId id="262" r:id="rId12"/>
    <p:sldId id="277" r:id="rId13"/>
    <p:sldId id="265" r:id="rId14"/>
    <p:sldId id="278" r:id="rId15"/>
    <p:sldId id="279" r:id="rId16"/>
    <p:sldId id="276" r:id="rId17"/>
    <p:sldId id="280" r:id="rId18"/>
    <p:sldId id="282" r:id="rId19"/>
    <p:sldId id="281" r:id="rId20"/>
    <p:sldId id="283" r:id="rId21"/>
    <p:sldId id="266" r:id="rId22"/>
    <p:sldId id="267" r:id="rId23"/>
    <p:sldId id="285" r:id="rId24"/>
    <p:sldId id="288" r:id="rId25"/>
    <p:sldId id="269" r:id="rId26"/>
    <p:sldId id="28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38B0B9-877C-46CE-851C-824B5D3C7A0B}">
          <p14:sldIdLst>
            <p14:sldId id="257"/>
            <p14:sldId id="258"/>
          </p14:sldIdLst>
        </p14:section>
        <p14:section name="Problem Description, Goals, Motivations" id="{487F8DD4-2EFB-4757-A2D7-669E00F7D06D}">
          <p14:sldIdLst>
            <p14:sldId id="259"/>
            <p14:sldId id="272"/>
            <p14:sldId id="261"/>
            <p14:sldId id="273"/>
            <p14:sldId id="275"/>
            <p14:sldId id="262"/>
            <p14:sldId id="277"/>
          </p14:sldIdLst>
        </p14:section>
        <p14:section name="Data Preparation and Cleaning" id="{F6A0892A-4BCA-44AD-8C9A-59CEBE2BC772}">
          <p14:sldIdLst>
            <p14:sldId id="265"/>
            <p14:sldId id="278"/>
            <p14:sldId id="279"/>
          </p14:sldIdLst>
        </p14:section>
        <p14:section name="Exploratory Data Analysis" id="{E3DFB3FF-51B6-420E-B301-EA63941DD1E0}">
          <p14:sldIdLst>
            <p14:sldId id="276"/>
            <p14:sldId id="280"/>
            <p14:sldId id="282"/>
            <p14:sldId id="281"/>
            <p14:sldId id="283"/>
          </p14:sldIdLst>
        </p14:section>
        <p14:section name="Model Training with Machine Learning" id="{BA66384D-F5A4-417C-8099-2C7FA052DFE6}">
          <p14:sldIdLst>
            <p14:sldId id="266"/>
            <p14:sldId id="267"/>
            <p14:sldId id="285"/>
            <p14:sldId id="288"/>
          </p14:sldIdLst>
        </p14:section>
        <p14:section name="Discussion of Results" id="{90052639-FA5D-4324-94C1-3157AEC27B18}">
          <p14:sldIdLst>
            <p14:sldId id="269"/>
            <p14:sldId id="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79A73A-BDBE-4E28-BBFF-47D8E041FA8B}" v="1436" dt="2024-04-24T16:46:08.486"/>
    <p1510:client id="{B0A97D1E-77F6-42EF-84F4-593FE135C09A}" v="8566" dt="2024-04-24T16:14:08.4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U YIFAN#" userId="fe04c5d4-d056-45cd-996d-63916e054eb7" providerId="ADAL" clId="{0E79A73A-BDBE-4E28-BBFF-47D8E041FA8B}"/>
    <pc:docChg chg="undo redo custSel addSld delSld modSld sldOrd addMainMaster delMainMaster modMainMaster addSection delSection modSection">
      <pc:chgData name="#WU YIFAN#" userId="fe04c5d4-d056-45cd-996d-63916e054eb7" providerId="ADAL" clId="{0E79A73A-BDBE-4E28-BBFF-47D8E041FA8B}" dt="2024-04-24T16:46:08.483" v="2437"/>
      <pc:docMkLst>
        <pc:docMk/>
      </pc:docMkLst>
      <pc:sldChg chg="addSp modSp mod modTransition">
        <pc:chgData name="#WU YIFAN#" userId="fe04c5d4-d056-45cd-996d-63916e054eb7" providerId="ADAL" clId="{0E79A73A-BDBE-4E28-BBFF-47D8E041FA8B}" dt="2024-04-24T14:55:36.884" v="1171"/>
        <pc:sldMkLst>
          <pc:docMk/>
          <pc:sldMk cId="2252806274" sldId="257"/>
        </pc:sldMkLst>
        <pc:spChg chg="mod">
          <ac:chgData name="#WU YIFAN#" userId="fe04c5d4-d056-45cd-996d-63916e054eb7" providerId="ADAL" clId="{0E79A73A-BDBE-4E28-BBFF-47D8E041FA8B}" dt="2024-04-24T07:15:52.591" v="134" actId="1076"/>
          <ac:spMkLst>
            <pc:docMk/>
            <pc:sldMk cId="2252806274" sldId="257"/>
            <ac:spMk id="2" creationId="{90229CEE-822F-B2AF-F76C-CA0818772E38}"/>
          </ac:spMkLst>
        </pc:spChg>
        <pc:spChg chg="mod">
          <ac:chgData name="#WU YIFAN#" userId="fe04c5d4-d056-45cd-996d-63916e054eb7" providerId="ADAL" clId="{0E79A73A-BDBE-4E28-BBFF-47D8E041FA8B}" dt="2024-04-24T07:16:00.245" v="135" actId="1076"/>
          <ac:spMkLst>
            <pc:docMk/>
            <pc:sldMk cId="2252806274" sldId="257"/>
            <ac:spMk id="3" creationId="{7F68C79A-1E8E-5045-0D2C-1C10D4E6D02D}"/>
          </ac:spMkLst>
        </pc:spChg>
        <pc:spChg chg="add mod ord">
          <ac:chgData name="#WU YIFAN#" userId="fe04c5d4-d056-45cd-996d-63916e054eb7" providerId="ADAL" clId="{0E79A73A-BDBE-4E28-BBFF-47D8E041FA8B}" dt="2024-04-24T07:15:38.053" v="133" actId="207"/>
          <ac:spMkLst>
            <pc:docMk/>
            <pc:sldMk cId="2252806274" sldId="257"/>
            <ac:spMk id="4" creationId="{CC668810-C62F-530C-87A2-4D392AD39356}"/>
          </ac:spMkLst>
        </pc:spChg>
        <pc:picChg chg="mod">
          <ac:chgData name="#WU YIFAN#" userId="fe04c5d4-d056-45cd-996d-63916e054eb7" providerId="ADAL" clId="{0E79A73A-BDBE-4E28-BBFF-47D8E041FA8B}" dt="2024-04-24T07:14:21.710" v="105" actId="207"/>
          <ac:picMkLst>
            <pc:docMk/>
            <pc:sldMk cId="2252806274" sldId="257"/>
            <ac:picMk id="1030" creationId="{A69E7524-7FB0-A950-EA6B-6176A5C7FE74}"/>
          </ac:picMkLst>
        </pc:picChg>
      </pc:sldChg>
      <pc:sldChg chg="addSp delSp modSp mod modTransition modAnim">
        <pc:chgData name="#WU YIFAN#" userId="fe04c5d4-d056-45cd-996d-63916e054eb7" providerId="ADAL" clId="{0E79A73A-BDBE-4E28-BBFF-47D8E041FA8B}" dt="2024-04-24T14:56:40.130" v="1179"/>
        <pc:sldMkLst>
          <pc:docMk/>
          <pc:sldMk cId="2620540330" sldId="258"/>
        </pc:sldMkLst>
        <pc:spChg chg="add mod">
          <ac:chgData name="#WU YIFAN#" userId="fe04c5d4-d056-45cd-996d-63916e054eb7" providerId="ADAL" clId="{0E79A73A-BDBE-4E28-BBFF-47D8E041FA8B}" dt="2024-04-24T07:27:06.781" v="229" actId="20577"/>
          <ac:spMkLst>
            <pc:docMk/>
            <pc:sldMk cId="2620540330" sldId="258"/>
            <ac:spMk id="2" creationId="{1FECF06C-26DA-655B-9234-F4271B2CCE71}"/>
          </ac:spMkLst>
        </pc:spChg>
        <pc:spChg chg="mod topLvl">
          <ac:chgData name="#WU YIFAN#" userId="fe04c5d4-d056-45cd-996d-63916e054eb7" providerId="ADAL" clId="{0E79A73A-BDBE-4E28-BBFF-47D8E041FA8B}" dt="2024-04-24T14:56:23.944" v="1175" actId="165"/>
          <ac:spMkLst>
            <pc:docMk/>
            <pc:sldMk cId="2620540330" sldId="258"/>
            <ac:spMk id="5" creationId="{814C6791-D086-9DEB-B8ED-B70D34ED96BB}"/>
          </ac:spMkLst>
        </pc:spChg>
        <pc:spChg chg="add del mod">
          <ac:chgData name="#WU YIFAN#" userId="fe04c5d4-d056-45cd-996d-63916e054eb7" providerId="ADAL" clId="{0E79A73A-BDBE-4E28-BBFF-47D8E041FA8B}" dt="2024-04-24T07:26:53.815" v="225"/>
          <ac:spMkLst>
            <pc:docMk/>
            <pc:sldMk cId="2620540330" sldId="258"/>
            <ac:spMk id="5" creationId="{E22AE127-86EA-EF44-70AF-BF9E842FDDF6}"/>
          </ac:spMkLst>
        </pc:spChg>
        <pc:spChg chg="add del mod">
          <ac:chgData name="#WU YIFAN#" userId="fe04c5d4-d056-45cd-996d-63916e054eb7" providerId="ADAL" clId="{0E79A73A-BDBE-4E28-BBFF-47D8E041FA8B}" dt="2024-04-24T07:26:53.815" v="227"/>
          <ac:spMkLst>
            <pc:docMk/>
            <pc:sldMk cId="2620540330" sldId="258"/>
            <ac:spMk id="7" creationId="{D695B3B6-134D-F837-8B4A-5AB2FF7C8FF3}"/>
          </ac:spMkLst>
        </pc:spChg>
        <pc:spChg chg="mod topLvl">
          <ac:chgData name="#WU YIFAN#" userId="fe04c5d4-d056-45cd-996d-63916e054eb7" providerId="ADAL" clId="{0E79A73A-BDBE-4E28-BBFF-47D8E041FA8B}" dt="2024-04-24T14:56:23.944" v="1175" actId="165"/>
          <ac:spMkLst>
            <pc:docMk/>
            <pc:sldMk cId="2620540330" sldId="258"/>
            <ac:spMk id="8" creationId="{685DF250-D5B7-2900-D611-CD1C655DEFA2}"/>
          </ac:spMkLst>
        </pc:spChg>
        <pc:spChg chg="add del mod">
          <ac:chgData name="#WU YIFAN#" userId="fe04c5d4-d056-45cd-996d-63916e054eb7" providerId="ADAL" clId="{0E79A73A-BDBE-4E28-BBFF-47D8E041FA8B}" dt="2024-04-24T07:26:53.815" v="223"/>
          <ac:spMkLst>
            <pc:docMk/>
            <pc:sldMk cId="2620540330" sldId="258"/>
            <ac:spMk id="9" creationId="{3D3B6E4F-5DEE-D61C-FFB0-ABB580EAFDD8}"/>
          </ac:spMkLst>
        </pc:spChg>
        <pc:spChg chg="mod topLvl">
          <ac:chgData name="#WU YIFAN#" userId="fe04c5d4-d056-45cd-996d-63916e054eb7" providerId="ADAL" clId="{0E79A73A-BDBE-4E28-BBFF-47D8E041FA8B}" dt="2024-04-24T14:56:23.944" v="1175" actId="165"/>
          <ac:spMkLst>
            <pc:docMk/>
            <pc:sldMk cId="2620540330" sldId="258"/>
            <ac:spMk id="10" creationId="{114771A8-C91E-EB27-5AA3-8A531E8DDEA9}"/>
          </ac:spMkLst>
        </pc:spChg>
        <pc:spChg chg="mod topLvl">
          <ac:chgData name="#WU YIFAN#" userId="fe04c5d4-d056-45cd-996d-63916e054eb7" providerId="ADAL" clId="{0E79A73A-BDBE-4E28-BBFF-47D8E041FA8B}" dt="2024-04-24T14:56:23.944" v="1175" actId="165"/>
          <ac:spMkLst>
            <pc:docMk/>
            <pc:sldMk cId="2620540330" sldId="258"/>
            <ac:spMk id="11" creationId="{5CAF1C25-BC16-0A1D-2D3A-5A187C71E07A}"/>
          </ac:spMkLst>
        </pc:spChg>
        <pc:spChg chg="add del mod">
          <ac:chgData name="#WU YIFAN#" userId="fe04c5d4-d056-45cd-996d-63916e054eb7" providerId="ADAL" clId="{0E79A73A-BDBE-4E28-BBFF-47D8E041FA8B}" dt="2024-04-24T07:26:53.815" v="221"/>
          <ac:spMkLst>
            <pc:docMk/>
            <pc:sldMk cId="2620540330" sldId="258"/>
            <ac:spMk id="11" creationId="{C2E969EA-537F-50AA-7603-FAC1BDC4BAE3}"/>
          </ac:spMkLst>
        </pc:spChg>
        <pc:spChg chg="mod topLvl">
          <ac:chgData name="#WU YIFAN#" userId="fe04c5d4-d056-45cd-996d-63916e054eb7" providerId="ADAL" clId="{0E79A73A-BDBE-4E28-BBFF-47D8E041FA8B}" dt="2024-04-24T14:56:23.944" v="1175" actId="165"/>
          <ac:spMkLst>
            <pc:docMk/>
            <pc:sldMk cId="2620540330" sldId="258"/>
            <ac:spMk id="12" creationId="{CAA73A5A-B9D8-0EBC-4A34-40A8D0C23E51}"/>
          </ac:spMkLst>
        </pc:spChg>
        <pc:spChg chg="del">
          <ac:chgData name="#WU YIFAN#" userId="fe04c5d4-d056-45cd-996d-63916e054eb7" providerId="ADAL" clId="{0E79A73A-BDBE-4E28-BBFF-47D8E041FA8B}" dt="2024-04-24T14:55:49.693" v="1172" actId="478"/>
          <ac:spMkLst>
            <pc:docMk/>
            <pc:sldMk cId="2620540330" sldId="258"/>
            <ac:spMk id="15" creationId="{9BCFFF01-D17F-4A4F-B130-3F3EBE0984DE}"/>
          </ac:spMkLst>
        </pc:spChg>
        <pc:grpChg chg="add del mod">
          <ac:chgData name="#WU YIFAN#" userId="fe04c5d4-d056-45cd-996d-63916e054eb7" providerId="ADAL" clId="{0E79A73A-BDBE-4E28-BBFF-47D8E041FA8B}" dt="2024-04-24T14:56:23.944" v="1175" actId="165"/>
          <ac:grpSpMkLst>
            <pc:docMk/>
            <pc:sldMk cId="2620540330" sldId="258"/>
            <ac:grpSpMk id="13" creationId="{0AF1D1A3-BB37-1B3C-BB3F-66110B1ECAE2}"/>
          </ac:grpSpMkLst>
        </pc:grpChg>
        <pc:picChg chg="mod topLvl">
          <ac:chgData name="#WU YIFAN#" userId="fe04c5d4-d056-45cd-996d-63916e054eb7" providerId="ADAL" clId="{0E79A73A-BDBE-4E28-BBFF-47D8E041FA8B}" dt="2024-04-24T14:56:23.944" v="1175" actId="165"/>
          <ac:picMkLst>
            <pc:docMk/>
            <pc:sldMk cId="2620540330" sldId="258"/>
            <ac:picMk id="1026" creationId="{ED2E9C24-4992-36B1-FDFF-3730BB3714F2}"/>
          </ac:picMkLst>
        </pc:picChg>
        <pc:picChg chg="mod topLvl">
          <ac:chgData name="#WU YIFAN#" userId="fe04c5d4-d056-45cd-996d-63916e054eb7" providerId="ADAL" clId="{0E79A73A-BDBE-4E28-BBFF-47D8E041FA8B}" dt="2024-04-24T14:56:23.944" v="1175" actId="165"/>
          <ac:picMkLst>
            <pc:docMk/>
            <pc:sldMk cId="2620540330" sldId="258"/>
            <ac:picMk id="1028" creationId="{275C78C4-0254-CA4C-64D5-DE647C4F217C}"/>
          </ac:picMkLst>
        </pc:picChg>
        <pc:picChg chg="mod topLvl">
          <ac:chgData name="#WU YIFAN#" userId="fe04c5d4-d056-45cd-996d-63916e054eb7" providerId="ADAL" clId="{0E79A73A-BDBE-4E28-BBFF-47D8E041FA8B}" dt="2024-04-24T14:56:23.944" v="1175" actId="165"/>
          <ac:picMkLst>
            <pc:docMk/>
            <pc:sldMk cId="2620540330" sldId="258"/>
            <ac:picMk id="1030" creationId="{A69E4B61-6438-0F3C-CFE0-8B0B7D73ED72}"/>
          </ac:picMkLst>
        </pc:picChg>
        <pc:picChg chg="mod topLvl">
          <ac:chgData name="#WU YIFAN#" userId="fe04c5d4-d056-45cd-996d-63916e054eb7" providerId="ADAL" clId="{0E79A73A-BDBE-4E28-BBFF-47D8E041FA8B}" dt="2024-04-24T14:56:23.944" v="1175" actId="165"/>
          <ac:picMkLst>
            <pc:docMk/>
            <pc:sldMk cId="2620540330" sldId="258"/>
            <ac:picMk id="1032" creationId="{C5E4C802-6866-1A84-E4FE-91AABCB623F9}"/>
          </ac:picMkLst>
        </pc:picChg>
        <pc:picChg chg="mod topLvl">
          <ac:chgData name="#WU YIFAN#" userId="fe04c5d4-d056-45cd-996d-63916e054eb7" providerId="ADAL" clId="{0E79A73A-BDBE-4E28-BBFF-47D8E041FA8B}" dt="2024-04-24T14:56:23.944" v="1175" actId="165"/>
          <ac:picMkLst>
            <pc:docMk/>
            <pc:sldMk cId="2620540330" sldId="258"/>
            <ac:picMk id="1034" creationId="{9D52D0EB-E1CF-1351-5AE1-BDDD862A96BD}"/>
          </ac:picMkLst>
        </pc:picChg>
      </pc:sldChg>
      <pc:sldChg chg="addSp delSp modSp mod modTransition modNotesTx">
        <pc:chgData name="#WU YIFAN#" userId="fe04c5d4-d056-45cd-996d-63916e054eb7" providerId="ADAL" clId="{0E79A73A-BDBE-4E28-BBFF-47D8E041FA8B}" dt="2024-04-24T14:55:36.884" v="1171"/>
        <pc:sldMkLst>
          <pc:docMk/>
          <pc:sldMk cId="3144902534" sldId="259"/>
        </pc:sldMkLst>
        <pc:spChg chg="mod">
          <ac:chgData name="#WU YIFAN#" userId="fe04c5d4-d056-45cd-996d-63916e054eb7" providerId="ADAL" clId="{0E79A73A-BDBE-4E28-BBFF-47D8E041FA8B}" dt="2024-04-24T07:57:44.709" v="241" actId="1076"/>
          <ac:spMkLst>
            <pc:docMk/>
            <pc:sldMk cId="3144902534" sldId="259"/>
            <ac:spMk id="3" creationId="{A5780E4D-7558-5985-001C-8B95F62FFFE4}"/>
          </ac:spMkLst>
        </pc:spChg>
        <pc:spChg chg="mod">
          <ac:chgData name="#WU YIFAN#" userId="fe04c5d4-d056-45cd-996d-63916e054eb7" providerId="ADAL" clId="{0E79A73A-BDBE-4E28-BBFF-47D8E041FA8B}" dt="2024-04-24T07:57:40.535" v="240" actId="1076"/>
          <ac:spMkLst>
            <pc:docMk/>
            <pc:sldMk cId="3144902534" sldId="259"/>
            <ac:spMk id="4" creationId="{DD382BF4-C56E-EBDE-D6E7-A25539095963}"/>
          </ac:spMkLst>
        </pc:spChg>
        <pc:picChg chg="add mod modCrop">
          <ac:chgData name="#WU YIFAN#" userId="fe04c5d4-d056-45cd-996d-63916e054eb7" providerId="ADAL" clId="{0E79A73A-BDBE-4E28-BBFF-47D8E041FA8B}" dt="2024-04-24T07:57:23.409" v="238" actId="1076"/>
          <ac:picMkLst>
            <pc:docMk/>
            <pc:sldMk cId="3144902534" sldId="259"/>
            <ac:picMk id="6" creationId="{29F9B0FC-F295-0EB1-F331-7B7EDD106C59}"/>
          </ac:picMkLst>
        </pc:picChg>
        <pc:picChg chg="del">
          <ac:chgData name="#WU YIFAN#" userId="fe04c5d4-d056-45cd-996d-63916e054eb7" providerId="ADAL" clId="{0E79A73A-BDBE-4E28-BBFF-47D8E041FA8B}" dt="2024-04-24T07:56:27.376" v="230" actId="478"/>
          <ac:picMkLst>
            <pc:docMk/>
            <pc:sldMk cId="3144902534" sldId="259"/>
            <ac:picMk id="2050" creationId="{3EF93257-AA5E-FC52-B987-5DFAF89259CB}"/>
          </ac:picMkLst>
        </pc:picChg>
      </pc:sldChg>
      <pc:sldChg chg="addSp delSp modSp mod modTransition addAnim delAnim modAnim modNotesTx">
        <pc:chgData name="#WU YIFAN#" userId="fe04c5d4-d056-45cd-996d-63916e054eb7" providerId="ADAL" clId="{0E79A73A-BDBE-4E28-BBFF-47D8E041FA8B}" dt="2024-04-24T14:55:36.884" v="1171"/>
        <pc:sldMkLst>
          <pc:docMk/>
          <pc:sldMk cId="1741132500" sldId="260"/>
        </pc:sldMkLst>
        <pc:spChg chg="add mod">
          <ac:chgData name="#WU YIFAN#" userId="fe04c5d4-d056-45cd-996d-63916e054eb7" providerId="ADAL" clId="{0E79A73A-BDBE-4E28-BBFF-47D8E041FA8B}" dt="2024-04-24T08:00:38.382" v="261"/>
          <ac:spMkLst>
            <pc:docMk/>
            <pc:sldMk cId="1741132500" sldId="260"/>
            <ac:spMk id="3" creationId="{B837C9AA-71A2-F029-C6CE-5B229CCE954E}"/>
          </ac:spMkLst>
        </pc:spChg>
        <pc:spChg chg="mod">
          <ac:chgData name="#WU YIFAN#" userId="fe04c5d4-d056-45cd-996d-63916e054eb7" providerId="ADAL" clId="{0E79A73A-BDBE-4E28-BBFF-47D8E041FA8B}" dt="2024-04-24T07:59:22.741" v="248" actId="1076"/>
          <ac:spMkLst>
            <pc:docMk/>
            <pc:sldMk cId="1741132500" sldId="260"/>
            <ac:spMk id="5" creationId="{05C39F7F-951F-C3E9-39EC-E5F7E275B1D0}"/>
          </ac:spMkLst>
        </pc:spChg>
        <pc:spChg chg="add del mod">
          <ac:chgData name="#WU YIFAN#" userId="fe04c5d4-d056-45cd-996d-63916e054eb7" providerId="ADAL" clId="{0E79A73A-BDBE-4E28-BBFF-47D8E041FA8B}" dt="2024-04-24T08:03:33.396" v="292" actId="478"/>
          <ac:spMkLst>
            <pc:docMk/>
            <pc:sldMk cId="1741132500" sldId="260"/>
            <ac:spMk id="11" creationId="{B8632AC3-EB6D-9D54-FAF6-FDC6A9E5CDAB}"/>
          </ac:spMkLst>
        </pc:spChg>
      </pc:sldChg>
      <pc:sldChg chg="addSp delSp modSp mod modTransition modAnim modNotesTx">
        <pc:chgData name="#WU YIFAN#" userId="fe04c5d4-d056-45cd-996d-63916e054eb7" providerId="ADAL" clId="{0E79A73A-BDBE-4E28-BBFF-47D8E041FA8B}" dt="2024-04-24T14:55:36.884" v="1171"/>
        <pc:sldMkLst>
          <pc:docMk/>
          <pc:sldMk cId="39582821" sldId="261"/>
        </pc:sldMkLst>
        <pc:spChg chg="mod">
          <ac:chgData name="#WU YIFAN#" userId="fe04c5d4-d056-45cd-996d-63916e054eb7" providerId="ADAL" clId="{0E79A73A-BDBE-4E28-BBFF-47D8E041FA8B}" dt="2024-04-24T08:05:42.664" v="353" actId="207"/>
          <ac:spMkLst>
            <pc:docMk/>
            <pc:sldMk cId="39582821" sldId="261"/>
            <ac:spMk id="2" creationId="{1DAC9B8E-90EA-FC53-D943-8934CFA1448C}"/>
          </ac:spMkLst>
        </pc:spChg>
        <pc:spChg chg="mod">
          <ac:chgData name="#WU YIFAN#" userId="fe04c5d4-d056-45cd-996d-63916e054eb7" providerId="ADAL" clId="{0E79A73A-BDBE-4E28-BBFF-47D8E041FA8B}" dt="2024-04-24T08:05:44.982" v="354" actId="207"/>
          <ac:spMkLst>
            <pc:docMk/>
            <pc:sldMk cId="39582821" sldId="261"/>
            <ac:spMk id="3" creationId="{3F3C0A88-767E-B8E8-2E4A-96838BA2C048}"/>
          </ac:spMkLst>
        </pc:spChg>
        <pc:spChg chg="add mod ord">
          <ac:chgData name="#WU YIFAN#" userId="fe04c5d4-d056-45cd-996d-63916e054eb7" providerId="ADAL" clId="{0E79A73A-BDBE-4E28-BBFF-47D8E041FA8B}" dt="2024-04-24T08:32:20.049" v="678" actId="1076"/>
          <ac:spMkLst>
            <pc:docMk/>
            <pc:sldMk cId="39582821" sldId="261"/>
            <ac:spMk id="4" creationId="{B64F81B9-FB4D-4A54-4FAA-D57F960FC0FD}"/>
          </ac:spMkLst>
        </pc:spChg>
        <pc:spChg chg="mod">
          <ac:chgData name="#WU YIFAN#" userId="fe04c5d4-d056-45cd-996d-63916e054eb7" providerId="ADAL" clId="{0E79A73A-BDBE-4E28-BBFF-47D8E041FA8B}" dt="2024-04-24T08:05:47.835" v="355" actId="207"/>
          <ac:spMkLst>
            <pc:docMk/>
            <pc:sldMk cId="39582821" sldId="261"/>
            <ac:spMk id="8" creationId="{B6842F47-9031-5172-18AB-EFB00A8992E4}"/>
          </ac:spMkLst>
        </pc:spChg>
        <pc:spChg chg="mod">
          <ac:chgData name="#WU YIFAN#" userId="fe04c5d4-d056-45cd-996d-63916e054eb7" providerId="ADAL" clId="{0E79A73A-BDBE-4E28-BBFF-47D8E041FA8B}" dt="2024-04-24T08:05:50.230" v="356" actId="207"/>
          <ac:spMkLst>
            <pc:docMk/>
            <pc:sldMk cId="39582821" sldId="261"/>
            <ac:spMk id="9" creationId="{BBCC5ED8-1917-E315-3B65-141F02FD3025}"/>
          </ac:spMkLst>
        </pc:spChg>
        <pc:spChg chg="mod topLvl">
          <ac:chgData name="#WU YIFAN#" userId="fe04c5d4-d056-45cd-996d-63916e054eb7" providerId="ADAL" clId="{0E79A73A-BDBE-4E28-BBFF-47D8E041FA8B}" dt="2024-04-24T08:31:49.284" v="675" actId="165"/>
          <ac:spMkLst>
            <pc:docMk/>
            <pc:sldMk cId="39582821" sldId="261"/>
            <ac:spMk id="20" creationId="{3AD640EA-80B0-7303-5D5F-CB9FE413B11E}"/>
          </ac:spMkLst>
        </pc:spChg>
        <pc:spChg chg="mod topLvl">
          <ac:chgData name="#WU YIFAN#" userId="fe04c5d4-d056-45cd-996d-63916e054eb7" providerId="ADAL" clId="{0E79A73A-BDBE-4E28-BBFF-47D8E041FA8B}" dt="2024-04-24T08:31:49.284" v="675" actId="165"/>
          <ac:spMkLst>
            <pc:docMk/>
            <pc:sldMk cId="39582821" sldId="261"/>
            <ac:spMk id="21" creationId="{2286A8E4-FF75-5FF5-3E3F-2632E679553A}"/>
          </ac:spMkLst>
        </pc:spChg>
        <pc:spChg chg="mod topLvl">
          <ac:chgData name="#WU YIFAN#" userId="fe04c5d4-d056-45cd-996d-63916e054eb7" providerId="ADAL" clId="{0E79A73A-BDBE-4E28-BBFF-47D8E041FA8B}" dt="2024-04-24T08:31:49.284" v="675" actId="165"/>
          <ac:spMkLst>
            <pc:docMk/>
            <pc:sldMk cId="39582821" sldId="261"/>
            <ac:spMk id="22" creationId="{558432F9-B4AA-510D-1D3E-38A74E7A50FF}"/>
          </ac:spMkLst>
        </pc:spChg>
        <pc:spChg chg="mod topLvl">
          <ac:chgData name="#WU YIFAN#" userId="fe04c5d4-d056-45cd-996d-63916e054eb7" providerId="ADAL" clId="{0E79A73A-BDBE-4E28-BBFF-47D8E041FA8B}" dt="2024-04-24T08:31:49.284" v="675" actId="165"/>
          <ac:spMkLst>
            <pc:docMk/>
            <pc:sldMk cId="39582821" sldId="261"/>
            <ac:spMk id="23" creationId="{D0F5F841-D672-1D1C-B6B3-8D7E8788EEF8}"/>
          </ac:spMkLst>
        </pc:spChg>
        <pc:grpChg chg="add del mod topLvl">
          <ac:chgData name="#WU YIFAN#" userId="fe04c5d4-d056-45cd-996d-63916e054eb7" providerId="ADAL" clId="{0E79A73A-BDBE-4E28-BBFF-47D8E041FA8B}" dt="2024-04-24T08:31:49.284" v="675" actId="165"/>
          <ac:grpSpMkLst>
            <pc:docMk/>
            <pc:sldMk cId="39582821" sldId="261"/>
            <ac:grpSpMk id="7" creationId="{38F72FDA-7099-3ED0-D0D5-D2FD0A9418AF}"/>
          </ac:grpSpMkLst>
        </pc:grpChg>
        <pc:grpChg chg="add del mod topLvl">
          <ac:chgData name="#WU YIFAN#" userId="fe04c5d4-d056-45cd-996d-63916e054eb7" providerId="ADAL" clId="{0E79A73A-BDBE-4E28-BBFF-47D8E041FA8B}" dt="2024-04-24T08:31:49.284" v="675" actId="165"/>
          <ac:grpSpMkLst>
            <pc:docMk/>
            <pc:sldMk cId="39582821" sldId="261"/>
            <ac:grpSpMk id="11" creationId="{38DD4214-C63B-FE10-0F38-FDDCDDEE4574}"/>
          </ac:grpSpMkLst>
        </pc:grpChg>
        <pc:grpChg chg="add del mod topLvl">
          <ac:chgData name="#WU YIFAN#" userId="fe04c5d4-d056-45cd-996d-63916e054eb7" providerId="ADAL" clId="{0E79A73A-BDBE-4E28-BBFF-47D8E041FA8B}" dt="2024-04-24T08:31:49.284" v="675" actId="165"/>
          <ac:grpSpMkLst>
            <pc:docMk/>
            <pc:sldMk cId="39582821" sldId="261"/>
            <ac:grpSpMk id="13" creationId="{AB283C34-5541-79FD-B534-4D3BD010AACB}"/>
          </ac:grpSpMkLst>
        </pc:grpChg>
        <pc:grpChg chg="add del mod topLvl">
          <ac:chgData name="#WU YIFAN#" userId="fe04c5d4-d056-45cd-996d-63916e054eb7" providerId="ADAL" clId="{0E79A73A-BDBE-4E28-BBFF-47D8E041FA8B}" dt="2024-04-24T08:31:49.284" v="675" actId="165"/>
          <ac:grpSpMkLst>
            <pc:docMk/>
            <pc:sldMk cId="39582821" sldId="261"/>
            <ac:grpSpMk id="15" creationId="{84929C33-1561-8536-5B4B-72216231C37B}"/>
          </ac:grpSpMkLst>
        </pc:grpChg>
        <pc:grpChg chg="add del mod">
          <ac:chgData name="#WU YIFAN#" userId="fe04c5d4-d056-45cd-996d-63916e054eb7" providerId="ADAL" clId="{0E79A73A-BDBE-4E28-BBFF-47D8E041FA8B}" dt="2024-04-24T08:31:46.249" v="674" actId="165"/>
          <ac:grpSpMkLst>
            <pc:docMk/>
            <pc:sldMk cId="39582821" sldId="261"/>
            <ac:grpSpMk id="17" creationId="{687F957B-F689-1E47-C200-EAB352175BC0}"/>
          </ac:grpSpMkLst>
        </pc:grpChg>
        <pc:picChg chg="mod topLvl">
          <ac:chgData name="#WU YIFAN#" userId="fe04c5d4-d056-45cd-996d-63916e054eb7" providerId="ADAL" clId="{0E79A73A-BDBE-4E28-BBFF-47D8E041FA8B}" dt="2024-04-24T08:31:49.284" v="675" actId="165"/>
          <ac:picMkLst>
            <pc:docMk/>
            <pc:sldMk cId="39582821" sldId="261"/>
            <ac:picMk id="12" creationId="{76ED5EB8-2C26-94ED-6E78-BC76CAB788E6}"/>
          </ac:picMkLst>
        </pc:picChg>
        <pc:picChg chg="mod topLvl">
          <ac:chgData name="#WU YIFAN#" userId="fe04c5d4-d056-45cd-996d-63916e054eb7" providerId="ADAL" clId="{0E79A73A-BDBE-4E28-BBFF-47D8E041FA8B}" dt="2024-04-24T08:31:49.284" v="675" actId="165"/>
          <ac:picMkLst>
            <pc:docMk/>
            <pc:sldMk cId="39582821" sldId="261"/>
            <ac:picMk id="14" creationId="{3D202C7A-F170-46F8-F49F-7ED727FDC3E1}"/>
          </ac:picMkLst>
        </pc:picChg>
        <pc:picChg chg="mod topLvl">
          <ac:chgData name="#WU YIFAN#" userId="fe04c5d4-d056-45cd-996d-63916e054eb7" providerId="ADAL" clId="{0E79A73A-BDBE-4E28-BBFF-47D8E041FA8B}" dt="2024-04-24T08:31:49.284" v="675" actId="165"/>
          <ac:picMkLst>
            <pc:docMk/>
            <pc:sldMk cId="39582821" sldId="261"/>
            <ac:picMk id="16" creationId="{5A298E30-6CC8-B27E-42FC-BA36478001AD}"/>
          </ac:picMkLst>
        </pc:picChg>
        <pc:picChg chg="mod topLvl">
          <ac:chgData name="#WU YIFAN#" userId="fe04c5d4-d056-45cd-996d-63916e054eb7" providerId="ADAL" clId="{0E79A73A-BDBE-4E28-BBFF-47D8E041FA8B}" dt="2024-04-24T08:31:49.284" v="675" actId="165"/>
          <ac:picMkLst>
            <pc:docMk/>
            <pc:sldMk cId="39582821" sldId="261"/>
            <ac:picMk id="18" creationId="{185F2676-FC9B-5167-110D-B5EE1C10944F}"/>
          </ac:picMkLst>
        </pc:picChg>
        <pc:cxnChg chg="del">
          <ac:chgData name="#WU YIFAN#" userId="fe04c5d4-d056-45cd-996d-63916e054eb7" providerId="ADAL" clId="{0E79A73A-BDBE-4E28-BBFF-47D8E041FA8B}" dt="2024-04-24T08:06:28.972" v="359" actId="478"/>
          <ac:cxnSpMkLst>
            <pc:docMk/>
            <pc:sldMk cId="39582821" sldId="261"/>
            <ac:cxnSpMk id="25" creationId="{FDD29CE9-45F6-676E-9D2C-30EE100CF368}"/>
          </ac:cxnSpMkLst>
        </pc:cxnChg>
      </pc:sldChg>
      <pc:sldChg chg="modSp mod modTransition modNotesTx">
        <pc:chgData name="#WU YIFAN#" userId="fe04c5d4-d056-45cd-996d-63916e054eb7" providerId="ADAL" clId="{0E79A73A-BDBE-4E28-BBFF-47D8E041FA8B}" dt="2024-04-24T15:02:02.167" v="1322" actId="14100"/>
        <pc:sldMkLst>
          <pc:docMk/>
          <pc:sldMk cId="3687820410" sldId="262"/>
        </pc:sldMkLst>
        <pc:spChg chg="mod">
          <ac:chgData name="#WU YIFAN#" userId="fe04c5d4-d056-45cd-996d-63916e054eb7" providerId="ADAL" clId="{0E79A73A-BDBE-4E28-BBFF-47D8E041FA8B}" dt="2024-04-24T15:01:56.099" v="1321" actId="1076"/>
          <ac:spMkLst>
            <pc:docMk/>
            <pc:sldMk cId="3687820410" sldId="262"/>
            <ac:spMk id="4" creationId="{D928D929-BF24-1B34-85D2-CB61DD97580C}"/>
          </ac:spMkLst>
        </pc:spChg>
        <pc:spChg chg="mod">
          <ac:chgData name="#WU YIFAN#" userId="fe04c5d4-d056-45cd-996d-63916e054eb7" providerId="ADAL" clId="{0E79A73A-BDBE-4E28-BBFF-47D8E041FA8B}" dt="2024-04-24T15:02:02.167" v="1322" actId="14100"/>
          <ac:spMkLst>
            <pc:docMk/>
            <pc:sldMk cId="3687820410" sldId="262"/>
            <ac:spMk id="7" creationId="{B51966CB-CC69-8D21-1B28-7BFB7DA426A6}"/>
          </ac:spMkLst>
        </pc:spChg>
        <pc:spChg chg="mod">
          <ac:chgData name="#WU YIFAN#" userId="fe04c5d4-d056-45cd-996d-63916e054eb7" providerId="ADAL" clId="{0E79A73A-BDBE-4E28-BBFF-47D8E041FA8B}" dt="2024-04-24T15:01:45.007" v="1319" actId="113"/>
          <ac:spMkLst>
            <pc:docMk/>
            <pc:sldMk cId="3687820410" sldId="262"/>
            <ac:spMk id="11" creationId="{32DF2B4E-7D46-EB12-11C6-D056E6AD98DD}"/>
          </ac:spMkLst>
        </pc:spChg>
        <pc:picChg chg="mod">
          <ac:chgData name="#WU YIFAN#" userId="fe04c5d4-d056-45cd-996d-63916e054eb7" providerId="ADAL" clId="{0E79A73A-BDBE-4E28-BBFF-47D8E041FA8B}" dt="2024-04-24T15:00:04.551" v="1225" actId="1076"/>
          <ac:picMkLst>
            <pc:docMk/>
            <pc:sldMk cId="3687820410" sldId="262"/>
            <ac:picMk id="4100" creationId="{E6E59FD7-6532-FD4A-6C47-CEED30863C16}"/>
          </ac:picMkLst>
        </pc:picChg>
      </pc:sldChg>
      <pc:sldChg chg="new">
        <pc:chgData name="#WU YIFAN#" userId="fe04c5d4-d056-45cd-996d-63916e054eb7" providerId="ADAL" clId="{0E79A73A-BDBE-4E28-BBFF-47D8E041FA8B}" dt="2024-04-24T07:01:31.876" v="2" actId="680"/>
        <pc:sldMkLst>
          <pc:docMk/>
          <pc:sldMk cId="12994312" sldId="263"/>
        </pc:sldMkLst>
      </pc:sldChg>
      <pc:sldChg chg="new del">
        <pc:chgData name="#WU YIFAN#" userId="fe04c5d4-d056-45cd-996d-63916e054eb7" providerId="ADAL" clId="{0E79A73A-BDBE-4E28-BBFF-47D8E041FA8B}" dt="2024-04-24T07:23:50.195" v="186" actId="47"/>
        <pc:sldMkLst>
          <pc:docMk/>
          <pc:sldMk cId="3848775624" sldId="264"/>
        </pc:sldMkLst>
      </pc:sldChg>
      <pc:sldChg chg="addSp delSp modSp new mod modTransition modClrScheme chgLayout">
        <pc:chgData name="#WU YIFAN#" userId="fe04c5d4-d056-45cd-996d-63916e054eb7" providerId="ADAL" clId="{0E79A73A-BDBE-4E28-BBFF-47D8E041FA8B}" dt="2024-04-24T15:03:41.938" v="1373" actId="1076"/>
        <pc:sldMkLst>
          <pc:docMk/>
          <pc:sldMk cId="377226201" sldId="265"/>
        </pc:sldMkLst>
        <pc:spChg chg="del mod ord">
          <ac:chgData name="#WU YIFAN#" userId="fe04c5d4-d056-45cd-996d-63916e054eb7" providerId="ADAL" clId="{0E79A73A-BDBE-4E28-BBFF-47D8E041FA8B}" dt="2024-04-24T07:23:42.734" v="184" actId="700"/>
          <ac:spMkLst>
            <pc:docMk/>
            <pc:sldMk cId="377226201" sldId="265"/>
            <ac:spMk id="2" creationId="{FBD14683-0AE4-F5FF-3D59-984F61DD61E3}"/>
          </ac:spMkLst>
        </pc:spChg>
        <pc:spChg chg="add mod ord">
          <ac:chgData name="#WU YIFAN#" userId="fe04c5d4-d056-45cd-996d-63916e054eb7" providerId="ADAL" clId="{0E79A73A-BDBE-4E28-BBFF-47D8E041FA8B}" dt="2024-04-24T08:34:27.964" v="694" actId="20577"/>
          <ac:spMkLst>
            <pc:docMk/>
            <pc:sldMk cId="377226201" sldId="265"/>
            <ac:spMk id="3" creationId="{3035A0B3-777E-34E0-5220-A13CE4212828}"/>
          </ac:spMkLst>
        </pc:spChg>
        <pc:spChg chg="add mod">
          <ac:chgData name="#WU YIFAN#" userId="fe04c5d4-d056-45cd-996d-63916e054eb7" providerId="ADAL" clId="{0E79A73A-BDBE-4E28-BBFF-47D8E041FA8B}" dt="2024-04-24T08:35:03.922" v="725" actId="1076"/>
          <ac:spMkLst>
            <pc:docMk/>
            <pc:sldMk cId="377226201" sldId="265"/>
            <ac:spMk id="4" creationId="{0A41CA7A-34BD-620A-CBAA-50EE62C0A5CA}"/>
          </ac:spMkLst>
        </pc:spChg>
        <pc:spChg chg="add mod">
          <ac:chgData name="#WU YIFAN#" userId="fe04c5d4-d056-45cd-996d-63916e054eb7" providerId="ADAL" clId="{0E79A73A-BDBE-4E28-BBFF-47D8E041FA8B}" dt="2024-04-24T08:38:41.555" v="1102" actId="20577"/>
          <ac:spMkLst>
            <pc:docMk/>
            <pc:sldMk cId="377226201" sldId="265"/>
            <ac:spMk id="5" creationId="{AA9F98D4-86CC-910D-8724-96563AAEF654}"/>
          </ac:spMkLst>
        </pc:spChg>
        <pc:picChg chg="mod">
          <ac:chgData name="#WU YIFAN#" userId="fe04c5d4-d056-45cd-996d-63916e054eb7" providerId="ADAL" clId="{0E79A73A-BDBE-4E28-BBFF-47D8E041FA8B}" dt="2024-04-24T15:03:36.273" v="1372" actId="1076"/>
          <ac:picMkLst>
            <pc:docMk/>
            <pc:sldMk cId="377226201" sldId="265"/>
            <ac:picMk id="11" creationId="{3E886CA6-CD68-32B6-F56B-2CEB94C8BCBE}"/>
          </ac:picMkLst>
        </pc:picChg>
        <pc:picChg chg="mod">
          <ac:chgData name="#WU YIFAN#" userId="fe04c5d4-d056-45cd-996d-63916e054eb7" providerId="ADAL" clId="{0E79A73A-BDBE-4E28-BBFF-47D8E041FA8B}" dt="2024-04-24T15:03:41.938" v="1373" actId="1076"/>
          <ac:picMkLst>
            <pc:docMk/>
            <pc:sldMk cId="377226201" sldId="265"/>
            <ac:picMk id="14" creationId="{E39CEACA-A609-FE81-2581-ABA51D41C919}"/>
          </ac:picMkLst>
        </pc:picChg>
      </pc:sldChg>
      <pc:sldChg chg="new del">
        <pc:chgData name="#WU YIFAN#" userId="fe04c5d4-d056-45cd-996d-63916e054eb7" providerId="ADAL" clId="{0E79A73A-BDBE-4E28-BBFF-47D8E041FA8B}" dt="2024-04-24T07:17:27.309" v="140" actId="2696"/>
        <pc:sldMkLst>
          <pc:docMk/>
          <pc:sldMk cId="1868269866" sldId="265"/>
        </pc:sldMkLst>
      </pc:sldChg>
      <pc:sldChg chg="addSp delSp modSp add mod ord modTransition modClrScheme modAnim chgLayout">
        <pc:chgData name="#WU YIFAN#" userId="fe04c5d4-d056-45cd-996d-63916e054eb7" providerId="ADAL" clId="{0E79A73A-BDBE-4E28-BBFF-47D8E041FA8B}" dt="2024-04-24T15:21:17.473" v="2405"/>
        <pc:sldMkLst>
          <pc:docMk/>
          <pc:sldMk cId="2050923487" sldId="266"/>
        </pc:sldMkLst>
        <pc:spChg chg="add mod ord">
          <ac:chgData name="#WU YIFAN#" userId="fe04c5d4-d056-45cd-996d-63916e054eb7" providerId="ADAL" clId="{0E79A73A-BDBE-4E28-BBFF-47D8E041FA8B}" dt="2024-04-24T15:19:39.174" v="2394" actId="20577"/>
          <ac:spMkLst>
            <pc:docMk/>
            <pc:sldMk cId="2050923487" sldId="266"/>
            <ac:spMk id="2" creationId="{DCFFCF35-B5A4-5090-EF97-C31AA2914AB6}"/>
          </ac:spMkLst>
        </pc:spChg>
        <pc:spChg chg="del mod ord">
          <ac:chgData name="#WU YIFAN#" userId="fe04c5d4-d056-45cd-996d-63916e054eb7" providerId="ADAL" clId="{0E79A73A-BDBE-4E28-BBFF-47D8E041FA8B}" dt="2024-04-24T07:24:08.253" v="190" actId="700"/>
          <ac:spMkLst>
            <pc:docMk/>
            <pc:sldMk cId="2050923487" sldId="266"/>
            <ac:spMk id="3" creationId="{3035A0B3-777E-34E0-5220-A13CE4212828}"/>
          </ac:spMkLst>
        </pc:spChg>
        <pc:spChg chg="mod">
          <ac:chgData name="#WU YIFAN#" userId="fe04c5d4-d056-45cd-996d-63916e054eb7" providerId="ADAL" clId="{0E79A73A-BDBE-4E28-BBFF-47D8E041FA8B}" dt="2024-04-24T15:20:26.596" v="2400" actId="164"/>
          <ac:spMkLst>
            <pc:docMk/>
            <pc:sldMk cId="2050923487" sldId="266"/>
            <ac:spMk id="13" creationId="{455B389A-2D57-0A75-B6F6-B93BAC39C006}"/>
          </ac:spMkLst>
        </pc:spChg>
        <pc:spChg chg="mod">
          <ac:chgData name="#WU YIFAN#" userId="fe04c5d4-d056-45cd-996d-63916e054eb7" providerId="ADAL" clId="{0E79A73A-BDBE-4E28-BBFF-47D8E041FA8B}" dt="2024-04-24T15:20:26.596" v="2400" actId="164"/>
          <ac:spMkLst>
            <pc:docMk/>
            <pc:sldMk cId="2050923487" sldId="266"/>
            <ac:spMk id="14" creationId="{BFAB34CB-0948-4B40-2F83-A9F5BDAF564D}"/>
          </ac:spMkLst>
        </pc:spChg>
        <pc:spChg chg="mod">
          <ac:chgData name="#WU YIFAN#" userId="fe04c5d4-d056-45cd-996d-63916e054eb7" providerId="ADAL" clId="{0E79A73A-BDBE-4E28-BBFF-47D8E041FA8B}" dt="2024-04-24T15:20:26.596" v="2400" actId="164"/>
          <ac:spMkLst>
            <pc:docMk/>
            <pc:sldMk cId="2050923487" sldId="266"/>
            <ac:spMk id="15" creationId="{2B21C870-619E-7C26-1489-C47BFE61CFB1}"/>
          </ac:spMkLst>
        </pc:spChg>
        <pc:spChg chg="mod">
          <ac:chgData name="#WU YIFAN#" userId="fe04c5d4-d056-45cd-996d-63916e054eb7" providerId="ADAL" clId="{0E79A73A-BDBE-4E28-BBFF-47D8E041FA8B}" dt="2024-04-24T15:20:26.596" v="2400" actId="164"/>
          <ac:spMkLst>
            <pc:docMk/>
            <pc:sldMk cId="2050923487" sldId="266"/>
            <ac:spMk id="18" creationId="{69BBFCE3-5B91-A069-25D7-BFF8810C4BA8}"/>
          </ac:spMkLst>
        </pc:spChg>
        <pc:spChg chg="del">
          <ac:chgData name="#WU YIFAN#" userId="fe04c5d4-d056-45cd-996d-63916e054eb7" providerId="ADAL" clId="{0E79A73A-BDBE-4E28-BBFF-47D8E041FA8B}" dt="2024-04-24T15:17:51.857" v="2386" actId="478"/>
          <ac:spMkLst>
            <pc:docMk/>
            <pc:sldMk cId="2050923487" sldId="266"/>
            <ac:spMk id="22" creationId="{E99AD2E7-29EA-6A97-B9E8-042355FC0EBF}"/>
          </ac:spMkLst>
        </pc:spChg>
        <pc:spChg chg="mod">
          <ac:chgData name="#WU YIFAN#" userId="fe04c5d4-d056-45cd-996d-63916e054eb7" providerId="ADAL" clId="{0E79A73A-BDBE-4E28-BBFF-47D8E041FA8B}" dt="2024-04-24T15:20:17.801" v="2399" actId="1076"/>
          <ac:spMkLst>
            <pc:docMk/>
            <pc:sldMk cId="2050923487" sldId="266"/>
            <ac:spMk id="23" creationId="{698FC716-9B83-DEFD-47A7-FEAC729D1974}"/>
          </ac:spMkLst>
        </pc:spChg>
        <pc:grpChg chg="add mod">
          <ac:chgData name="#WU YIFAN#" userId="fe04c5d4-d056-45cd-996d-63916e054eb7" providerId="ADAL" clId="{0E79A73A-BDBE-4E28-BBFF-47D8E041FA8B}" dt="2024-04-24T15:20:33.982" v="2401" actId="1076"/>
          <ac:grpSpMkLst>
            <pc:docMk/>
            <pc:sldMk cId="2050923487" sldId="266"/>
            <ac:grpSpMk id="5" creationId="{4130008B-D200-DECA-BF4F-5590C9D76CFF}"/>
          </ac:grpSpMkLst>
        </pc:grpChg>
        <pc:picChg chg="mod">
          <ac:chgData name="#WU YIFAN#" userId="fe04c5d4-d056-45cd-996d-63916e054eb7" providerId="ADAL" clId="{0E79A73A-BDBE-4E28-BBFF-47D8E041FA8B}" dt="2024-04-24T15:20:26.596" v="2400" actId="164"/>
          <ac:picMkLst>
            <pc:docMk/>
            <pc:sldMk cId="2050923487" sldId="266"/>
            <ac:picMk id="4" creationId="{CCC9EA40-95F5-4924-0ED8-DCA07B0A2F92}"/>
          </ac:picMkLst>
        </pc:picChg>
        <pc:picChg chg="mod">
          <ac:chgData name="#WU YIFAN#" userId="fe04c5d4-d056-45cd-996d-63916e054eb7" providerId="ADAL" clId="{0E79A73A-BDBE-4E28-BBFF-47D8E041FA8B}" dt="2024-04-24T15:20:26.596" v="2400" actId="164"/>
          <ac:picMkLst>
            <pc:docMk/>
            <pc:sldMk cId="2050923487" sldId="266"/>
            <ac:picMk id="10" creationId="{F90A9F60-D852-77C4-39C3-E1602736C799}"/>
          </ac:picMkLst>
        </pc:picChg>
        <pc:picChg chg="mod">
          <ac:chgData name="#WU YIFAN#" userId="fe04c5d4-d056-45cd-996d-63916e054eb7" providerId="ADAL" clId="{0E79A73A-BDBE-4E28-BBFF-47D8E041FA8B}" dt="2024-04-24T15:20:26.596" v="2400" actId="164"/>
          <ac:picMkLst>
            <pc:docMk/>
            <pc:sldMk cId="2050923487" sldId="266"/>
            <ac:picMk id="12" creationId="{A37B5DA7-3F2D-9F73-554B-832352D2D855}"/>
          </ac:picMkLst>
        </pc:picChg>
        <pc:picChg chg="mod">
          <ac:chgData name="#WU YIFAN#" userId="fe04c5d4-d056-45cd-996d-63916e054eb7" providerId="ADAL" clId="{0E79A73A-BDBE-4E28-BBFF-47D8E041FA8B}" dt="2024-04-24T15:20:26.596" v="2400" actId="164"/>
          <ac:picMkLst>
            <pc:docMk/>
            <pc:sldMk cId="2050923487" sldId="266"/>
            <ac:picMk id="17" creationId="{3F20523D-B142-B523-3B58-4CC1B6F8FF1C}"/>
          </ac:picMkLst>
        </pc:picChg>
        <pc:picChg chg="del">
          <ac:chgData name="#WU YIFAN#" userId="fe04c5d4-d056-45cd-996d-63916e054eb7" providerId="ADAL" clId="{0E79A73A-BDBE-4E28-BBFF-47D8E041FA8B}" dt="2024-04-24T15:17:52.615" v="2387" actId="478"/>
          <ac:picMkLst>
            <pc:docMk/>
            <pc:sldMk cId="2050923487" sldId="266"/>
            <ac:picMk id="21" creationId="{999CFCAF-EFBB-9E49-3106-1CC87AB413D7}"/>
          </ac:picMkLst>
        </pc:picChg>
      </pc:sldChg>
      <pc:sldChg chg="addSp delSp modSp new mod ord modTransition modClrScheme chgLayout">
        <pc:chgData name="#WU YIFAN#" userId="fe04c5d4-d056-45cd-996d-63916e054eb7" providerId="ADAL" clId="{0E79A73A-BDBE-4E28-BBFF-47D8E041FA8B}" dt="2024-04-24T15:24:12.258" v="2410" actId="20577"/>
        <pc:sldMkLst>
          <pc:docMk/>
          <pc:sldMk cId="32698906" sldId="267"/>
        </pc:sldMkLst>
        <pc:spChg chg="mod">
          <ac:chgData name="#WU YIFAN#" userId="fe04c5d4-d056-45cd-996d-63916e054eb7" providerId="ADAL" clId="{0E79A73A-BDBE-4E28-BBFF-47D8E041FA8B}" dt="2024-04-24T15:24:12.258" v="2410" actId="20577"/>
          <ac:spMkLst>
            <pc:docMk/>
            <pc:sldMk cId="32698906" sldId="267"/>
            <ac:spMk id="2" creationId="{B56CE687-6ECD-DA1A-478D-7A8BA9529B83}"/>
          </ac:spMkLst>
        </pc:spChg>
        <pc:spChg chg="del mod ord">
          <ac:chgData name="#WU YIFAN#" userId="fe04c5d4-d056-45cd-996d-63916e054eb7" providerId="ADAL" clId="{0E79A73A-BDBE-4E28-BBFF-47D8E041FA8B}" dt="2024-04-24T07:24:08.253" v="190" actId="700"/>
          <ac:spMkLst>
            <pc:docMk/>
            <pc:sldMk cId="32698906" sldId="267"/>
            <ac:spMk id="2" creationId="{DC52FB64-AA49-D0F1-4679-474B42577201}"/>
          </ac:spMkLst>
        </pc:spChg>
        <pc:spChg chg="add mod ord">
          <ac:chgData name="#WU YIFAN#" userId="fe04c5d4-d056-45cd-996d-63916e054eb7" providerId="ADAL" clId="{0E79A73A-BDBE-4E28-BBFF-47D8E041FA8B}" dt="2024-04-24T07:24:08.253" v="190" actId="700"/>
          <ac:spMkLst>
            <pc:docMk/>
            <pc:sldMk cId="32698906" sldId="267"/>
            <ac:spMk id="3" creationId="{89B362C5-2F4A-8EFB-7C87-5CDBC1524E6F}"/>
          </ac:spMkLst>
        </pc:spChg>
      </pc:sldChg>
      <pc:sldChg chg="modSp add mod">
        <pc:chgData name="#WU YIFAN#" userId="fe04c5d4-d056-45cd-996d-63916e054eb7" providerId="ADAL" clId="{0E79A73A-BDBE-4E28-BBFF-47D8E041FA8B}" dt="2024-04-24T08:43:03.640" v="1168" actId="20577"/>
        <pc:sldMkLst>
          <pc:docMk/>
          <pc:sldMk cId="3321097722" sldId="268"/>
        </pc:sldMkLst>
        <pc:spChg chg="mod">
          <ac:chgData name="#WU YIFAN#" userId="fe04c5d4-d056-45cd-996d-63916e054eb7" providerId="ADAL" clId="{0E79A73A-BDBE-4E28-BBFF-47D8E041FA8B}" dt="2024-04-24T08:43:03.640" v="1168" actId="20577"/>
          <ac:spMkLst>
            <pc:docMk/>
            <pc:sldMk cId="3321097722" sldId="268"/>
            <ac:spMk id="3" creationId="{3035A0B3-777E-34E0-5220-A13CE4212828}"/>
          </ac:spMkLst>
        </pc:spChg>
      </pc:sldChg>
      <pc:sldChg chg="addSp delSp modSp new mod modTransition modClrScheme chgLayout">
        <pc:chgData name="#WU YIFAN#" userId="fe04c5d4-d056-45cd-996d-63916e054eb7" providerId="ADAL" clId="{0E79A73A-BDBE-4E28-BBFF-47D8E041FA8B}" dt="2024-04-24T16:27:58.539" v="2434" actId="1076"/>
        <pc:sldMkLst>
          <pc:docMk/>
          <pc:sldMk cId="2254512127" sldId="269"/>
        </pc:sldMkLst>
        <pc:spChg chg="add del mod ord">
          <ac:chgData name="#WU YIFAN#" userId="fe04c5d4-d056-45cd-996d-63916e054eb7" providerId="ADAL" clId="{0E79A73A-BDBE-4E28-BBFF-47D8E041FA8B}" dt="2024-04-24T07:26:19.065" v="203" actId="700"/>
          <ac:spMkLst>
            <pc:docMk/>
            <pc:sldMk cId="2254512127" sldId="269"/>
            <ac:spMk id="2" creationId="{D5A00B35-293C-A72C-1750-A3C39ECF8C22}"/>
          </ac:spMkLst>
        </pc:spChg>
        <pc:spChg chg="mod">
          <ac:chgData name="#WU YIFAN#" userId="fe04c5d4-d056-45cd-996d-63916e054eb7" providerId="ADAL" clId="{0E79A73A-BDBE-4E28-BBFF-47D8E041FA8B}" dt="2024-04-24T15:33:32.729" v="2414" actId="1076"/>
          <ac:spMkLst>
            <pc:docMk/>
            <pc:sldMk cId="2254512127" sldId="269"/>
            <ac:spMk id="2" creationId="{F96C2CF3-2BD2-27D5-1E03-1769C5AE697F}"/>
          </ac:spMkLst>
        </pc:spChg>
        <pc:spChg chg="add del mod ord">
          <ac:chgData name="#WU YIFAN#" userId="fe04c5d4-d056-45cd-996d-63916e054eb7" providerId="ADAL" clId="{0E79A73A-BDBE-4E28-BBFF-47D8E041FA8B}" dt="2024-04-24T15:07:27.584" v="1531" actId="700"/>
          <ac:spMkLst>
            <pc:docMk/>
            <pc:sldMk cId="2254512127" sldId="269"/>
            <ac:spMk id="3" creationId="{29173BC2-8236-7C3F-86EF-BE8ACD8BFAA5}"/>
          </ac:spMkLst>
        </pc:spChg>
        <pc:spChg chg="mod">
          <ac:chgData name="#WU YIFAN#" userId="fe04c5d4-d056-45cd-996d-63916e054eb7" providerId="ADAL" clId="{0E79A73A-BDBE-4E28-BBFF-47D8E041FA8B}" dt="2024-04-24T15:33:32.729" v="2414" actId="1076"/>
          <ac:spMkLst>
            <pc:docMk/>
            <pc:sldMk cId="2254512127" sldId="269"/>
            <ac:spMk id="6" creationId="{7C764137-1227-0451-7AF5-7CFBF7ECCA31}"/>
          </ac:spMkLst>
        </pc:spChg>
        <pc:spChg chg="mod">
          <ac:chgData name="#WU YIFAN#" userId="fe04c5d4-d056-45cd-996d-63916e054eb7" providerId="ADAL" clId="{0E79A73A-BDBE-4E28-BBFF-47D8E041FA8B}" dt="2024-04-24T16:27:58.539" v="2434" actId="1076"/>
          <ac:spMkLst>
            <pc:docMk/>
            <pc:sldMk cId="2254512127" sldId="269"/>
            <ac:spMk id="13" creationId="{3FA3788D-5C36-D88D-8E50-3712713DFB6A}"/>
          </ac:spMkLst>
        </pc:spChg>
        <pc:grpChg chg="add mod">
          <ac:chgData name="#WU YIFAN#" userId="fe04c5d4-d056-45cd-996d-63916e054eb7" providerId="ADAL" clId="{0E79A73A-BDBE-4E28-BBFF-47D8E041FA8B}" dt="2024-04-24T15:33:32.729" v="2414" actId="1076"/>
          <ac:grpSpMkLst>
            <pc:docMk/>
            <pc:sldMk cId="2254512127" sldId="269"/>
            <ac:grpSpMk id="4" creationId="{6E36BD34-5784-BBA8-4199-1EE4499D8158}"/>
          </ac:grpSpMkLst>
        </pc:grpChg>
        <pc:picChg chg="mod">
          <ac:chgData name="#WU YIFAN#" userId="fe04c5d4-d056-45cd-996d-63916e054eb7" providerId="ADAL" clId="{0E79A73A-BDBE-4E28-BBFF-47D8E041FA8B}" dt="2024-04-24T15:33:32.729" v="2414" actId="1076"/>
          <ac:picMkLst>
            <pc:docMk/>
            <pc:sldMk cId="2254512127" sldId="269"/>
            <ac:picMk id="5" creationId="{58BDB276-E074-581C-AB3A-297947E4107E}"/>
          </ac:picMkLst>
        </pc:picChg>
        <pc:picChg chg="mod">
          <ac:chgData name="#WU YIFAN#" userId="fe04c5d4-d056-45cd-996d-63916e054eb7" providerId="ADAL" clId="{0E79A73A-BDBE-4E28-BBFF-47D8E041FA8B}" dt="2024-04-24T15:33:32.729" v="2414" actId="1076"/>
          <ac:picMkLst>
            <pc:docMk/>
            <pc:sldMk cId="2254512127" sldId="269"/>
            <ac:picMk id="12" creationId="{674D33A0-55B5-DE12-74E3-2FF60EAAADB0}"/>
          </ac:picMkLst>
        </pc:picChg>
        <pc:picChg chg="mod">
          <ac:chgData name="#WU YIFAN#" userId="fe04c5d4-d056-45cd-996d-63916e054eb7" providerId="ADAL" clId="{0E79A73A-BDBE-4E28-BBFF-47D8E041FA8B}" dt="2024-04-24T15:33:32.729" v="2414" actId="1076"/>
          <ac:picMkLst>
            <pc:docMk/>
            <pc:sldMk cId="2254512127" sldId="269"/>
            <ac:picMk id="3074" creationId="{9818671C-F763-8A4E-2DA6-4F2E32C47D1F}"/>
          </ac:picMkLst>
        </pc:picChg>
      </pc:sldChg>
      <pc:sldChg chg="addSp delSp modSp new del mod modTransition modClrScheme chgLayout">
        <pc:chgData name="#WU YIFAN#" userId="fe04c5d4-d056-45cd-996d-63916e054eb7" providerId="ADAL" clId="{0E79A73A-BDBE-4E28-BBFF-47D8E041FA8B}" dt="2024-04-24T15:17:36.495" v="2384" actId="47"/>
        <pc:sldMkLst>
          <pc:docMk/>
          <pc:sldMk cId="1894907423" sldId="270"/>
        </pc:sldMkLst>
        <pc:spChg chg="add del mod ord">
          <ac:chgData name="#WU YIFAN#" userId="fe04c5d4-d056-45cd-996d-63916e054eb7" providerId="ADAL" clId="{0E79A73A-BDBE-4E28-BBFF-47D8E041FA8B}" dt="2024-04-24T07:26:18.825" v="202" actId="700"/>
          <ac:spMkLst>
            <pc:docMk/>
            <pc:sldMk cId="1894907423" sldId="270"/>
            <ac:spMk id="2" creationId="{0847780B-0E5F-596C-AFD4-8A7778405CBC}"/>
          </ac:spMkLst>
        </pc:spChg>
        <pc:spChg chg="add del mod ord">
          <ac:chgData name="#WU YIFAN#" userId="fe04c5d4-d056-45cd-996d-63916e054eb7" providerId="ADAL" clId="{0E79A73A-BDBE-4E28-BBFF-47D8E041FA8B}" dt="2024-04-24T07:26:18.825" v="202" actId="700"/>
          <ac:spMkLst>
            <pc:docMk/>
            <pc:sldMk cId="1894907423" sldId="270"/>
            <ac:spMk id="3" creationId="{A8BD052D-F2BA-E412-497E-958456D2FAFA}"/>
          </ac:spMkLst>
        </pc:spChg>
        <pc:spChg chg="add del mod">
          <ac:chgData name="#WU YIFAN#" userId="fe04c5d4-d056-45cd-996d-63916e054eb7" providerId="ADAL" clId="{0E79A73A-BDBE-4E28-BBFF-47D8E041FA8B}" dt="2024-04-24T15:12:31.439" v="2202"/>
          <ac:spMkLst>
            <pc:docMk/>
            <pc:sldMk cId="1894907423" sldId="270"/>
            <ac:spMk id="5" creationId="{6B8BAD6A-DB96-EE6E-3187-00F138056363}"/>
          </ac:spMkLst>
        </pc:spChg>
        <pc:spChg chg="add del mod">
          <ac:chgData name="#WU YIFAN#" userId="fe04c5d4-d056-45cd-996d-63916e054eb7" providerId="ADAL" clId="{0E79A73A-BDBE-4E28-BBFF-47D8E041FA8B}" dt="2024-04-24T15:12:36.971" v="2204" actId="21"/>
          <ac:spMkLst>
            <pc:docMk/>
            <pc:sldMk cId="1894907423" sldId="270"/>
            <ac:spMk id="6" creationId="{0BFB7F5B-750A-7320-403E-5023CF47B86D}"/>
          </ac:spMkLst>
        </pc:spChg>
      </pc:sldChg>
      <pc:sldChg chg="addSp delSp modSp add del mod modClrScheme delAnim modAnim chgLayout modNotesTx">
        <pc:chgData name="#WU YIFAN#" userId="fe04c5d4-d056-45cd-996d-63916e054eb7" providerId="ADAL" clId="{0E79A73A-BDBE-4E28-BBFF-47D8E041FA8B}" dt="2024-04-24T08:04:16.492" v="344" actId="47"/>
        <pc:sldMkLst>
          <pc:docMk/>
          <pc:sldMk cId="333331186" sldId="271"/>
        </pc:sldMkLst>
        <pc:spChg chg="del mod ord">
          <ac:chgData name="#WU YIFAN#" userId="fe04c5d4-d056-45cd-996d-63916e054eb7" providerId="ADAL" clId="{0E79A73A-BDBE-4E28-BBFF-47D8E041FA8B}" dt="2024-04-24T08:00:28.998" v="256" actId="478"/>
          <ac:spMkLst>
            <pc:docMk/>
            <pc:sldMk cId="333331186" sldId="271"/>
            <ac:spMk id="2" creationId="{21DD34FE-6CD0-582C-930C-31FFC4EECFF8}"/>
          </ac:spMkLst>
        </pc:spChg>
        <pc:spChg chg="add del">
          <ac:chgData name="#WU YIFAN#" userId="fe04c5d4-d056-45cd-996d-63916e054eb7" providerId="ADAL" clId="{0E79A73A-BDBE-4E28-BBFF-47D8E041FA8B}" dt="2024-04-24T07:59:59.011" v="251" actId="11529"/>
          <ac:spMkLst>
            <pc:docMk/>
            <pc:sldMk cId="333331186" sldId="271"/>
            <ac:spMk id="3" creationId="{4A7CB1EA-F398-F20D-EC94-0C9C968D5122}"/>
          </ac:spMkLst>
        </pc:spChg>
        <pc:spChg chg="add del mod ord">
          <ac:chgData name="#WU YIFAN#" userId="fe04c5d4-d056-45cd-996d-63916e054eb7" providerId="ADAL" clId="{0E79A73A-BDBE-4E28-BBFF-47D8E041FA8B}" dt="2024-04-24T08:00:08.889" v="253" actId="700"/>
          <ac:spMkLst>
            <pc:docMk/>
            <pc:sldMk cId="333331186" sldId="271"/>
            <ac:spMk id="4" creationId="{B191D31C-2168-9B40-278B-BAB0E8C80B43}"/>
          </ac:spMkLst>
        </pc:spChg>
        <pc:spChg chg="add del mod ord">
          <ac:chgData name="#WU YIFAN#" userId="fe04c5d4-d056-45cd-996d-63916e054eb7" providerId="ADAL" clId="{0E79A73A-BDBE-4E28-BBFF-47D8E041FA8B}" dt="2024-04-24T08:00:20.343" v="255" actId="478"/>
          <ac:spMkLst>
            <pc:docMk/>
            <pc:sldMk cId="333331186" sldId="271"/>
            <ac:spMk id="6" creationId="{5C0013E3-311D-AA95-E473-341ED1B8E5D9}"/>
          </ac:spMkLst>
        </pc:spChg>
        <pc:spChg chg="add del mod">
          <ac:chgData name="#WU YIFAN#" userId="fe04c5d4-d056-45cd-996d-63916e054eb7" providerId="ADAL" clId="{0E79A73A-BDBE-4E28-BBFF-47D8E041FA8B}" dt="2024-04-24T08:00:30.817" v="258" actId="478"/>
          <ac:spMkLst>
            <pc:docMk/>
            <pc:sldMk cId="333331186" sldId="271"/>
            <ac:spMk id="7" creationId="{4ACCC13D-DFF7-80E7-6A9D-22B81356F36A}"/>
          </ac:spMkLst>
        </pc:spChg>
        <pc:spChg chg="add del mod">
          <ac:chgData name="#WU YIFAN#" userId="fe04c5d4-d056-45cd-996d-63916e054eb7" providerId="ADAL" clId="{0E79A73A-BDBE-4E28-BBFF-47D8E041FA8B}" dt="2024-04-24T08:01:06.681" v="267" actId="478"/>
          <ac:spMkLst>
            <pc:docMk/>
            <pc:sldMk cId="333331186" sldId="271"/>
            <ac:spMk id="8" creationId="{15781646-BFFB-965D-996C-A8D26DBCE33C}"/>
          </ac:spMkLst>
        </pc:spChg>
        <pc:spChg chg="add del mod">
          <ac:chgData name="#WU YIFAN#" userId="fe04c5d4-d056-45cd-996d-63916e054eb7" providerId="ADAL" clId="{0E79A73A-BDBE-4E28-BBFF-47D8E041FA8B}" dt="2024-04-24T08:00:46.753" v="264" actId="478"/>
          <ac:spMkLst>
            <pc:docMk/>
            <pc:sldMk cId="333331186" sldId="271"/>
            <ac:spMk id="9" creationId="{167335AA-92D7-F3CC-C46E-BA9DDA1145AD}"/>
          </ac:spMkLst>
        </pc:spChg>
        <pc:spChg chg="add del mod">
          <ac:chgData name="#WU YIFAN#" userId="fe04c5d4-d056-45cd-996d-63916e054eb7" providerId="ADAL" clId="{0E79A73A-BDBE-4E28-BBFF-47D8E041FA8B}" dt="2024-04-24T08:01:26.063" v="269" actId="478"/>
          <ac:spMkLst>
            <pc:docMk/>
            <pc:sldMk cId="333331186" sldId="271"/>
            <ac:spMk id="10" creationId="{D027564A-AB50-F84B-6BD9-CEF310C9753A}"/>
          </ac:spMkLst>
        </pc:spChg>
        <pc:spChg chg="add del mod">
          <ac:chgData name="#WU YIFAN#" userId="fe04c5d4-d056-45cd-996d-63916e054eb7" providerId="ADAL" clId="{0E79A73A-BDBE-4E28-BBFF-47D8E041FA8B}" dt="2024-04-24T08:02:57.720" v="283" actId="21"/>
          <ac:spMkLst>
            <pc:docMk/>
            <pc:sldMk cId="333331186" sldId="271"/>
            <ac:spMk id="11" creationId="{B8632AC3-EB6D-9D54-FAF6-FDC6A9E5CDAB}"/>
          </ac:spMkLst>
        </pc:spChg>
      </pc:sldChg>
      <pc:sldChg chg="addSp delSp modSp new mod modTransition modClrScheme modAnim chgLayout">
        <pc:chgData name="#WU YIFAN#" userId="fe04c5d4-d056-45cd-996d-63916e054eb7" providerId="ADAL" clId="{0E79A73A-BDBE-4E28-BBFF-47D8E041FA8B}" dt="2024-04-24T14:55:36.884" v="1171"/>
        <pc:sldMkLst>
          <pc:docMk/>
          <pc:sldMk cId="445868933" sldId="272"/>
        </pc:sldMkLst>
        <pc:spChg chg="del">
          <ac:chgData name="#WU YIFAN#" userId="fe04c5d4-d056-45cd-996d-63916e054eb7" providerId="ADAL" clId="{0E79A73A-BDBE-4E28-BBFF-47D8E041FA8B}" dt="2024-04-24T08:03:14.582" v="286" actId="700"/>
          <ac:spMkLst>
            <pc:docMk/>
            <pc:sldMk cId="445868933" sldId="272"/>
            <ac:spMk id="2" creationId="{E1016EA1-AD46-2321-BF4B-5AEA09EBE466}"/>
          </ac:spMkLst>
        </pc:spChg>
        <pc:spChg chg="add mod">
          <ac:chgData name="#WU YIFAN#" userId="fe04c5d4-d056-45cd-996d-63916e054eb7" providerId="ADAL" clId="{0E79A73A-BDBE-4E28-BBFF-47D8E041FA8B}" dt="2024-04-24T08:30:52.185" v="668" actId="1076"/>
          <ac:spMkLst>
            <pc:docMk/>
            <pc:sldMk cId="445868933" sldId="272"/>
            <ac:spMk id="3" creationId="{42D7D391-6D20-15EB-6F28-8D209E15B713}"/>
          </ac:spMkLst>
        </pc:spChg>
        <pc:spChg chg="add mod">
          <ac:chgData name="#WU YIFAN#" userId="fe04c5d4-d056-45cd-996d-63916e054eb7" providerId="ADAL" clId="{0E79A73A-BDBE-4E28-BBFF-47D8E041FA8B}" dt="2024-04-24T08:30:55.204" v="669" actId="1076"/>
          <ac:spMkLst>
            <pc:docMk/>
            <pc:sldMk cId="445868933" sldId="272"/>
            <ac:spMk id="4" creationId="{415482D1-9AA0-40F0-FC17-A9EA168A6E6A}"/>
          </ac:spMkLst>
        </pc:spChg>
      </pc:sldChg>
      <pc:sldChg chg="addSp delSp modSp add mod modTransition modAnim modNotesTx">
        <pc:chgData name="#WU YIFAN#" userId="fe04c5d4-d056-45cd-996d-63916e054eb7" providerId="ADAL" clId="{0E79A73A-BDBE-4E28-BBFF-47D8E041FA8B}" dt="2024-04-24T14:55:36.884" v="1171"/>
        <pc:sldMkLst>
          <pc:docMk/>
          <pc:sldMk cId="1961758554" sldId="273"/>
        </pc:sldMkLst>
        <pc:spChg chg="mod">
          <ac:chgData name="#WU YIFAN#" userId="fe04c5d4-d056-45cd-996d-63916e054eb7" providerId="ADAL" clId="{0E79A73A-BDBE-4E28-BBFF-47D8E041FA8B}" dt="2024-04-24T08:21:16.227" v="553" actId="14100"/>
          <ac:spMkLst>
            <pc:docMk/>
            <pc:sldMk cId="1961758554" sldId="273"/>
            <ac:spMk id="4" creationId="{B64F81B9-FB4D-4A54-4FAA-D57F960FC0FD}"/>
          </ac:spMkLst>
        </pc:spChg>
        <pc:spChg chg="add mod">
          <ac:chgData name="#WU YIFAN#" userId="fe04c5d4-d056-45cd-996d-63916e054eb7" providerId="ADAL" clId="{0E79A73A-BDBE-4E28-BBFF-47D8E041FA8B}" dt="2024-04-24T08:23:22.448" v="603" actId="207"/>
          <ac:spMkLst>
            <pc:docMk/>
            <pc:sldMk cId="1961758554" sldId="273"/>
            <ac:spMk id="19" creationId="{767E954B-6A74-D49A-AC6C-5EF5C0DC67B0}"/>
          </ac:spMkLst>
        </pc:spChg>
        <pc:spChg chg="mod topLvl">
          <ac:chgData name="#WU YIFAN#" userId="fe04c5d4-d056-45cd-996d-63916e054eb7" providerId="ADAL" clId="{0E79A73A-BDBE-4E28-BBFF-47D8E041FA8B}" dt="2024-04-24T08:29:53.468" v="662" actId="165"/>
          <ac:spMkLst>
            <pc:docMk/>
            <pc:sldMk cId="1961758554" sldId="273"/>
            <ac:spMk id="20" creationId="{3AD640EA-80B0-7303-5D5F-CB9FE413B11E}"/>
          </ac:spMkLst>
        </pc:spChg>
        <pc:spChg chg="mod topLvl">
          <ac:chgData name="#WU YIFAN#" userId="fe04c5d4-d056-45cd-996d-63916e054eb7" providerId="ADAL" clId="{0E79A73A-BDBE-4E28-BBFF-47D8E041FA8B}" dt="2024-04-24T08:29:50.441" v="661" actId="165"/>
          <ac:spMkLst>
            <pc:docMk/>
            <pc:sldMk cId="1961758554" sldId="273"/>
            <ac:spMk id="21" creationId="{2286A8E4-FF75-5FF5-3E3F-2632E679553A}"/>
          </ac:spMkLst>
        </pc:spChg>
        <pc:spChg chg="mod topLvl">
          <ac:chgData name="#WU YIFAN#" userId="fe04c5d4-d056-45cd-996d-63916e054eb7" providerId="ADAL" clId="{0E79A73A-BDBE-4E28-BBFF-47D8E041FA8B}" dt="2024-04-24T08:22:40.784" v="596" actId="165"/>
          <ac:spMkLst>
            <pc:docMk/>
            <pc:sldMk cId="1961758554" sldId="273"/>
            <ac:spMk id="22" creationId="{558432F9-B4AA-510D-1D3E-38A74E7A50FF}"/>
          </ac:spMkLst>
        </pc:spChg>
        <pc:spChg chg="mod topLvl">
          <ac:chgData name="#WU YIFAN#" userId="fe04c5d4-d056-45cd-996d-63916e054eb7" providerId="ADAL" clId="{0E79A73A-BDBE-4E28-BBFF-47D8E041FA8B}" dt="2024-04-24T08:29:56.023" v="663" actId="165"/>
          <ac:spMkLst>
            <pc:docMk/>
            <pc:sldMk cId="1961758554" sldId="273"/>
            <ac:spMk id="23" creationId="{D0F5F841-D672-1D1C-B6B3-8D7E8788EEF8}"/>
          </ac:spMkLst>
        </pc:spChg>
        <pc:grpChg chg="del mod topLvl">
          <ac:chgData name="#WU YIFAN#" userId="fe04c5d4-d056-45cd-996d-63916e054eb7" providerId="ADAL" clId="{0E79A73A-BDBE-4E28-BBFF-47D8E041FA8B}" dt="2024-04-24T08:22:40.784" v="596" actId="165"/>
          <ac:grpSpMkLst>
            <pc:docMk/>
            <pc:sldMk cId="1961758554" sldId="273"/>
            <ac:grpSpMk id="7" creationId="{38F72FDA-7099-3ED0-D0D5-D2FD0A9418AF}"/>
          </ac:grpSpMkLst>
        </pc:grpChg>
        <pc:grpChg chg="del mod topLvl">
          <ac:chgData name="#WU YIFAN#" userId="fe04c5d4-d056-45cd-996d-63916e054eb7" providerId="ADAL" clId="{0E79A73A-BDBE-4E28-BBFF-47D8E041FA8B}" dt="2024-04-24T08:29:56.023" v="663" actId="165"/>
          <ac:grpSpMkLst>
            <pc:docMk/>
            <pc:sldMk cId="1961758554" sldId="273"/>
            <ac:grpSpMk id="11" creationId="{38DD4214-C63B-FE10-0F38-FDDCDDEE4574}"/>
          </ac:grpSpMkLst>
        </pc:grpChg>
        <pc:grpChg chg="del mod topLvl">
          <ac:chgData name="#WU YIFAN#" userId="fe04c5d4-d056-45cd-996d-63916e054eb7" providerId="ADAL" clId="{0E79A73A-BDBE-4E28-BBFF-47D8E041FA8B}" dt="2024-04-24T08:29:53.468" v="662" actId="165"/>
          <ac:grpSpMkLst>
            <pc:docMk/>
            <pc:sldMk cId="1961758554" sldId="273"/>
            <ac:grpSpMk id="13" creationId="{AB283C34-5541-79FD-B534-4D3BD010AACB}"/>
          </ac:grpSpMkLst>
        </pc:grpChg>
        <pc:grpChg chg="del mod topLvl">
          <ac:chgData name="#WU YIFAN#" userId="fe04c5d4-d056-45cd-996d-63916e054eb7" providerId="ADAL" clId="{0E79A73A-BDBE-4E28-BBFF-47D8E041FA8B}" dt="2024-04-24T08:29:50.441" v="661" actId="165"/>
          <ac:grpSpMkLst>
            <pc:docMk/>
            <pc:sldMk cId="1961758554" sldId="273"/>
            <ac:grpSpMk id="15" creationId="{84929C33-1561-8536-5B4B-72216231C37B}"/>
          </ac:grpSpMkLst>
        </pc:grpChg>
        <pc:grpChg chg="del">
          <ac:chgData name="#WU YIFAN#" userId="fe04c5d4-d056-45cd-996d-63916e054eb7" providerId="ADAL" clId="{0E79A73A-BDBE-4E28-BBFF-47D8E041FA8B}" dt="2024-04-24T08:22:33.832" v="595" actId="165"/>
          <ac:grpSpMkLst>
            <pc:docMk/>
            <pc:sldMk cId="1961758554" sldId="273"/>
            <ac:grpSpMk id="17" creationId="{687F957B-F689-1E47-C200-EAB352175BC0}"/>
          </ac:grpSpMkLst>
        </pc:grpChg>
        <pc:picChg chg="mod topLvl">
          <ac:chgData name="#WU YIFAN#" userId="fe04c5d4-d056-45cd-996d-63916e054eb7" providerId="ADAL" clId="{0E79A73A-BDBE-4E28-BBFF-47D8E041FA8B}" dt="2024-04-24T08:29:53.468" v="662" actId="165"/>
          <ac:picMkLst>
            <pc:docMk/>
            <pc:sldMk cId="1961758554" sldId="273"/>
            <ac:picMk id="12" creationId="{76ED5EB8-2C26-94ED-6E78-BC76CAB788E6}"/>
          </ac:picMkLst>
        </pc:picChg>
        <pc:picChg chg="mod topLvl">
          <ac:chgData name="#WU YIFAN#" userId="fe04c5d4-d056-45cd-996d-63916e054eb7" providerId="ADAL" clId="{0E79A73A-BDBE-4E28-BBFF-47D8E041FA8B}" dt="2024-04-24T08:22:40.784" v="596" actId="165"/>
          <ac:picMkLst>
            <pc:docMk/>
            <pc:sldMk cId="1961758554" sldId="273"/>
            <ac:picMk id="14" creationId="{3D202C7A-F170-46F8-F49F-7ED727FDC3E1}"/>
          </ac:picMkLst>
        </pc:picChg>
        <pc:picChg chg="mod topLvl">
          <ac:chgData name="#WU YIFAN#" userId="fe04c5d4-d056-45cd-996d-63916e054eb7" providerId="ADAL" clId="{0E79A73A-BDBE-4E28-BBFF-47D8E041FA8B}" dt="2024-04-24T08:29:56.023" v="663" actId="165"/>
          <ac:picMkLst>
            <pc:docMk/>
            <pc:sldMk cId="1961758554" sldId="273"/>
            <ac:picMk id="16" creationId="{5A298E30-6CC8-B27E-42FC-BA36478001AD}"/>
          </ac:picMkLst>
        </pc:picChg>
        <pc:picChg chg="mod topLvl">
          <ac:chgData name="#WU YIFAN#" userId="fe04c5d4-d056-45cd-996d-63916e054eb7" providerId="ADAL" clId="{0E79A73A-BDBE-4E28-BBFF-47D8E041FA8B}" dt="2024-04-24T08:29:50.441" v="661" actId="165"/>
          <ac:picMkLst>
            <pc:docMk/>
            <pc:sldMk cId="1961758554" sldId="273"/>
            <ac:picMk id="18" creationId="{185F2676-FC9B-5167-110D-B5EE1C10944F}"/>
          </ac:picMkLst>
        </pc:picChg>
      </pc:sldChg>
      <pc:sldChg chg="delSp modSp add del modAnim">
        <pc:chgData name="#WU YIFAN#" userId="fe04c5d4-d056-45cd-996d-63916e054eb7" providerId="ADAL" clId="{0E79A73A-BDBE-4E28-BBFF-47D8E041FA8B}" dt="2024-04-24T08:23:49.142" v="605" actId="47"/>
        <pc:sldMkLst>
          <pc:docMk/>
          <pc:sldMk cId="3207573315" sldId="274"/>
        </pc:sldMkLst>
        <pc:spChg chg="mod">
          <ac:chgData name="#WU YIFAN#" userId="fe04c5d4-d056-45cd-996d-63916e054eb7" providerId="ADAL" clId="{0E79A73A-BDBE-4E28-BBFF-47D8E041FA8B}" dt="2024-04-24T08:22:25.706" v="594" actId="165"/>
          <ac:spMkLst>
            <pc:docMk/>
            <pc:sldMk cId="3207573315" sldId="274"/>
            <ac:spMk id="20" creationId="{3AD640EA-80B0-7303-5D5F-CB9FE413B11E}"/>
          </ac:spMkLst>
        </pc:spChg>
        <pc:spChg chg="mod">
          <ac:chgData name="#WU YIFAN#" userId="fe04c5d4-d056-45cd-996d-63916e054eb7" providerId="ADAL" clId="{0E79A73A-BDBE-4E28-BBFF-47D8E041FA8B}" dt="2024-04-24T08:22:25.706" v="594" actId="165"/>
          <ac:spMkLst>
            <pc:docMk/>
            <pc:sldMk cId="3207573315" sldId="274"/>
            <ac:spMk id="21" creationId="{2286A8E4-FF75-5FF5-3E3F-2632E679553A}"/>
          </ac:spMkLst>
        </pc:spChg>
        <pc:spChg chg="mod">
          <ac:chgData name="#WU YIFAN#" userId="fe04c5d4-d056-45cd-996d-63916e054eb7" providerId="ADAL" clId="{0E79A73A-BDBE-4E28-BBFF-47D8E041FA8B}" dt="2024-04-24T08:22:25.706" v="594" actId="165"/>
          <ac:spMkLst>
            <pc:docMk/>
            <pc:sldMk cId="3207573315" sldId="274"/>
            <ac:spMk id="22" creationId="{558432F9-B4AA-510D-1D3E-38A74E7A50FF}"/>
          </ac:spMkLst>
        </pc:spChg>
        <pc:spChg chg="mod">
          <ac:chgData name="#WU YIFAN#" userId="fe04c5d4-d056-45cd-996d-63916e054eb7" providerId="ADAL" clId="{0E79A73A-BDBE-4E28-BBFF-47D8E041FA8B}" dt="2024-04-24T08:22:25.706" v="594" actId="165"/>
          <ac:spMkLst>
            <pc:docMk/>
            <pc:sldMk cId="3207573315" sldId="274"/>
            <ac:spMk id="23" creationId="{D0F5F841-D672-1D1C-B6B3-8D7E8788EEF8}"/>
          </ac:spMkLst>
        </pc:spChg>
        <pc:grpChg chg="mod topLvl">
          <ac:chgData name="#WU YIFAN#" userId="fe04c5d4-d056-45cd-996d-63916e054eb7" providerId="ADAL" clId="{0E79A73A-BDBE-4E28-BBFF-47D8E041FA8B}" dt="2024-04-24T08:22:25.706" v="594" actId="165"/>
          <ac:grpSpMkLst>
            <pc:docMk/>
            <pc:sldMk cId="3207573315" sldId="274"/>
            <ac:grpSpMk id="7" creationId="{38F72FDA-7099-3ED0-D0D5-D2FD0A9418AF}"/>
          </ac:grpSpMkLst>
        </pc:grpChg>
        <pc:grpChg chg="mod topLvl">
          <ac:chgData name="#WU YIFAN#" userId="fe04c5d4-d056-45cd-996d-63916e054eb7" providerId="ADAL" clId="{0E79A73A-BDBE-4E28-BBFF-47D8E041FA8B}" dt="2024-04-24T08:22:25.706" v="594" actId="165"/>
          <ac:grpSpMkLst>
            <pc:docMk/>
            <pc:sldMk cId="3207573315" sldId="274"/>
            <ac:grpSpMk id="11" creationId="{38DD4214-C63B-FE10-0F38-FDDCDDEE4574}"/>
          </ac:grpSpMkLst>
        </pc:grpChg>
        <pc:grpChg chg="mod topLvl">
          <ac:chgData name="#WU YIFAN#" userId="fe04c5d4-d056-45cd-996d-63916e054eb7" providerId="ADAL" clId="{0E79A73A-BDBE-4E28-BBFF-47D8E041FA8B}" dt="2024-04-24T08:22:25.706" v="594" actId="165"/>
          <ac:grpSpMkLst>
            <pc:docMk/>
            <pc:sldMk cId="3207573315" sldId="274"/>
            <ac:grpSpMk id="13" creationId="{AB283C34-5541-79FD-B534-4D3BD010AACB}"/>
          </ac:grpSpMkLst>
        </pc:grpChg>
        <pc:grpChg chg="mod topLvl">
          <ac:chgData name="#WU YIFAN#" userId="fe04c5d4-d056-45cd-996d-63916e054eb7" providerId="ADAL" clId="{0E79A73A-BDBE-4E28-BBFF-47D8E041FA8B}" dt="2024-04-24T08:22:25.706" v="594" actId="165"/>
          <ac:grpSpMkLst>
            <pc:docMk/>
            <pc:sldMk cId="3207573315" sldId="274"/>
            <ac:grpSpMk id="15" creationId="{84929C33-1561-8536-5B4B-72216231C37B}"/>
          </ac:grpSpMkLst>
        </pc:grpChg>
        <pc:grpChg chg="del">
          <ac:chgData name="#WU YIFAN#" userId="fe04c5d4-d056-45cd-996d-63916e054eb7" providerId="ADAL" clId="{0E79A73A-BDBE-4E28-BBFF-47D8E041FA8B}" dt="2024-04-24T08:22:25.706" v="594" actId="165"/>
          <ac:grpSpMkLst>
            <pc:docMk/>
            <pc:sldMk cId="3207573315" sldId="274"/>
            <ac:grpSpMk id="17" creationId="{687F957B-F689-1E47-C200-EAB352175BC0}"/>
          </ac:grpSpMkLst>
        </pc:grpChg>
        <pc:picChg chg="mod">
          <ac:chgData name="#WU YIFAN#" userId="fe04c5d4-d056-45cd-996d-63916e054eb7" providerId="ADAL" clId="{0E79A73A-BDBE-4E28-BBFF-47D8E041FA8B}" dt="2024-04-24T08:22:25.706" v="594" actId="165"/>
          <ac:picMkLst>
            <pc:docMk/>
            <pc:sldMk cId="3207573315" sldId="274"/>
            <ac:picMk id="12" creationId="{76ED5EB8-2C26-94ED-6E78-BC76CAB788E6}"/>
          </ac:picMkLst>
        </pc:picChg>
        <pc:picChg chg="mod">
          <ac:chgData name="#WU YIFAN#" userId="fe04c5d4-d056-45cd-996d-63916e054eb7" providerId="ADAL" clId="{0E79A73A-BDBE-4E28-BBFF-47D8E041FA8B}" dt="2024-04-24T08:22:25.706" v="594" actId="165"/>
          <ac:picMkLst>
            <pc:docMk/>
            <pc:sldMk cId="3207573315" sldId="274"/>
            <ac:picMk id="14" creationId="{3D202C7A-F170-46F8-F49F-7ED727FDC3E1}"/>
          </ac:picMkLst>
        </pc:picChg>
        <pc:picChg chg="mod">
          <ac:chgData name="#WU YIFAN#" userId="fe04c5d4-d056-45cd-996d-63916e054eb7" providerId="ADAL" clId="{0E79A73A-BDBE-4E28-BBFF-47D8E041FA8B}" dt="2024-04-24T08:22:25.706" v="594" actId="165"/>
          <ac:picMkLst>
            <pc:docMk/>
            <pc:sldMk cId="3207573315" sldId="274"/>
            <ac:picMk id="16" creationId="{5A298E30-6CC8-B27E-42FC-BA36478001AD}"/>
          </ac:picMkLst>
        </pc:picChg>
        <pc:picChg chg="mod">
          <ac:chgData name="#WU YIFAN#" userId="fe04c5d4-d056-45cd-996d-63916e054eb7" providerId="ADAL" clId="{0E79A73A-BDBE-4E28-BBFF-47D8E041FA8B}" dt="2024-04-24T08:22:25.706" v="594" actId="165"/>
          <ac:picMkLst>
            <pc:docMk/>
            <pc:sldMk cId="3207573315" sldId="274"/>
            <ac:picMk id="18" creationId="{185F2676-FC9B-5167-110D-B5EE1C10944F}"/>
          </ac:picMkLst>
        </pc:picChg>
      </pc:sldChg>
      <pc:sldChg chg="addSp delSp modSp add mod modTransition delAnim modAnim">
        <pc:chgData name="#WU YIFAN#" userId="fe04c5d4-d056-45cd-996d-63916e054eb7" providerId="ADAL" clId="{0E79A73A-BDBE-4E28-BBFF-47D8E041FA8B}" dt="2024-04-24T14:55:36.884" v="1171"/>
        <pc:sldMkLst>
          <pc:docMk/>
          <pc:sldMk cId="1244070013" sldId="275"/>
        </pc:sldMkLst>
        <pc:spChg chg="mod topLvl">
          <ac:chgData name="#WU YIFAN#" userId="fe04c5d4-d056-45cd-996d-63916e054eb7" providerId="ADAL" clId="{0E79A73A-BDBE-4E28-BBFF-47D8E041FA8B}" dt="2024-04-24T08:30:00.317" v="664" actId="165"/>
          <ac:spMkLst>
            <pc:docMk/>
            <pc:sldMk cId="1244070013" sldId="275"/>
            <ac:spMk id="19" creationId="{767E954B-6A74-D49A-AC6C-5EF5C0DC67B0}"/>
          </ac:spMkLst>
        </pc:spChg>
        <pc:spChg chg="mod topLvl">
          <ac:chgData name="#WU YIFAN#" userId="fe04c5d4-d056-45cd-996d-63916e054eb7" providerId="ADAL" clId="{0E79A73A-BDBE-4E28-BBFF-47D8E041FA8B}" dt="2024-04-24T08:29:46.293" v="660" actId="164"/>
          <ac:spMkLst>
            <pc:docMk/>
            <pc:sldMk cId="1244070013" sldId="275"/>
            <ac:spMk id="20" creationId="{3AD640EA-80B0-7303-5D5F-CB9FE413B11E}"/>
          </ac:spMkLst>
        </pc:spChg>
        <pc:spChg chg="del">
          <ac:chgData name="#WU YIFAN#" userId="fe04c5d4-d056-45cd-996d-63916e054eb7" providerId="ADAL" clId="{0E79A73A-BDBE-4E28-BBFF-47D8E041FA8B}" dt="2024-04-24T08:23:56.117" v="607" actId="478"/>
          <ac:spMkLst>
            <pc:docMk/>
            <pc:sldMk cId="1244070013" sldId="275"/>
            <ac:spMk id="22" creationId="{558432F9-B4AA-510D-1D3E-38A74E7A50FF}"/>
          </ac:spMkLst>
        </pc:spChg>
        <pc:spChg chg="mod topLvl">
          <ac:chgData name="#WU YIFAN#" userId="fe04c5d4-d056-45cd-996d-63916e054eb7" providerId="ADAL" clId="{0E79A73A-BDBE-4E28-BBFF-47D8E041FA8B}" dt="2024-04-24T08:27:30.452" v="653" actId="165"/>
          <ac:spMkLst>
            <pc:docMk/>
            <pc:sldMk cId="1244070013" sldId="275"/>
            <ac:spMk id="23" creationId="{D0F5F841-D672-1D1C-B6B3-8D7E8788EEF8}"/>
          </ac:spMkLst>
        </pc:spChg>
        <pc:spChg chg="add mod">
          <ac:chgData name="#WU YIFAN#" userId="fe04c5d4-d056-45cd-996d-63916e054eb7" providerId="ADAL" clId="{0E79A73A-BDBE-4E28-BBFF-47D8E041FA8B}" dt="2024-04-24T08:25:30.622" v="628" actId="207"/>
          <ac:spMkLst>
            <pc:docMk/>
            <pc:sldMk cId="1244070013" sldId="275"/>
            <ac:spMk id="24" creationId="{A1BE06DF-5205-DF34-F846-BB9ABC5CA108}"/>
          </ac:spMkLst>
        </pc:spChg>
        <pc:spChg chg="add mod">
          <ac:chgData name="#WU YIFAN#" userId="fe04c5d4-d056-45cd-996d-63916e054eb7" providerId="ADAL" clId="{0E79A73A-BDBE-4E28-BBFF-47D8E041FA8B}" dt="2024-04-24T08:27:52.972" v="657" actId="1076"/>
          <ac:spMkLst>
            <pc:docMk/>
            <pc:sldMk cId="1244070013" sldId="275"/>
            <ac:spMk id="25" creationId="{5C41B769-9262-498C-1690-7DACD5ED7401}"/>
          </ac:spMkLst>
        </pc:spChg>
        <pc:grpChg chg="add del mod topLvl">
          <ac:chgData name="#WU YIFAN#" userId="fe04c5d4-d056-45cd-996d-63916e054eb7" providerId="ADAL" clId="{0E79A73A-BDBE-4E28-BBFF-47D8E041FA8B}" dt="2024-04-24T08:30:00.317" v="664" actId="165"/>
          <ac:grpSpMkLst>
            <pc:docMk/>
            <pc:sldMk cId="1244070013" sldId="275"/>
            <ac:grpSpMk id="7" creationId="{E0898B0D-8E60-DD87-FF23-9004A7085407}"/>
          </ac:grpSpMkLst>
        </pc:grpChg>
        <pc:grpChg chg="del mod topLvl">
          <ac:chgData name="#WU YIFAN#" userId="fe04c5d4-d056-45cd-996d-63916e054eb7" providerId="ADAL" clId="{0E79A73A-BDBE-4E28-BBFF-47D8E041FA8B}" dt="2024-04-24T08:27:30.452" v="653" actId="165"/>
          <ac:grpSpMkLst>
            <pc:docMk/>
            <pc:sldMk cId="1244070013" sldId="275"/>
            <ac:grpSpMk id="11" creationId="{38DD4214-C63B-FE10-0F38-FDDCDDEE4574}"/>
          </ac:grpSpMkLst>
        </pc:grpChg>
        <pc:grpChg chg="del mod topLvl">
          <ac:chgData name="#WU YIFAN#" userId="fe04c5d4-d056-45cd-996d-63916e054eb7" providerId="ADAL" clId="{0E79A73A-BDBE-4E28-BBFF-47D8E041FA8B}" dt="2024-04-24T08:25:48.417" v="632" actId="165"/>
          <ac:grpSpMkLst>
            <pc:docMk/>
            <pc:sldMk cId="1244070013" sldId="275"/>
            <ac:grpSpMk id="13" creationId="{AB283C34-5541-79FD-B534-4D3BD010AACB}"/>
          </ac:grpSpMkLst>
        </pc:grpChg>
        <pc:grpChg chg="del">
          <ac:chgData name="#WU YIFAN#" userId="fe04c5d4-d056-45cd-996d-63916e054eb7" providerId="ADAL" clId="{0E79A73A-BDBE-4E28-BBFF-47D8E041FA8B}" dt="2024-04-24T08:24:08.844" v="610" actId="478"/>
          <ac:grpSpMkLst>
            <pc:docMk/>
            <pc:sldMk cId="1244070013" sldId="275"/>
            <ac:grpSpMk id="15" creationId="{84929C33-1561-8536-5B4B-72216231C37B}"/>
          </ac:grpSpMkLst>
        </pc:grpChg>
        <pc:grpChg chg="add del mod">
          <ac:chgData name="#WU YIFAN#" userId="fe04c5d4-d056-45cd-996d-63916e054eb7" providerId="ADAL" clId="{0E79A73A-BDBE-4E28-BBFF-47D8E041FA8B}" dt="2024-04-24T08:25:03.589" v="617" actId="165"/>
          <ac:grpSpMkLst>
            <pc:docMk/>
            <pc:sldMk cId="1244070013" sldId="275"/>
            <ac:grpSpMk id="17" creationId="{989011F5-8C0B-2BF5-5EDE-45115BBAF659}"/>
          </ac:grpSpMkLst>
        </pc:grpChg>
        <pc:grpChg chg="add mod">
          <ac:chgData name="#WU YIFAN#" userId="fe04c5d4-d056-45cd-996d-63916e054eb7" providerId="ADAL" clId="{0E79A73A-BDBE-4E28-BBFF-47D8E041FA8B}" dt="2024-04-24T08:29:46.293" v="660" actId="164"/>
          <ac:grpSpMkLst>
            <pc:docMk/>
            <pc:sldMk cId="1244070013" sldId="275"/>
            <ac:grpSpMk id="26" creationId="{A1B400DB-76A2-31E6-E4F4-546FA5860D17}"/>
          </ac:grpSpMkLst>
        </pc:grpChg>
        <pc:picChg chg="mod topLvl">
          <ac:chgData name="#WU YIFAN#" userId="fe04c5d4-d056-45cd-996d-63916e054eb7" providerId="ADAL" clId="{0E79A73A-BDBE-4E28-BBFF-47D8E041FA8B}" dt="2024-04-24T08:29:46.293" v="660" actId="164"/>
          <ac:picMkLst>
            <pc:docMk/>
            <pc:sldMk cId="1244070013" sldId="275"/>
            <ac:picMk id="12" creationId="{76ED5EB8-2C26-94ED-6E78-BC76CAB788E6}"/>
          </ac:picMkLst>
        </pc:picChg>
        <pc:picChg chg="mod topLvl">
          <ac:chgData name="#WU YIFAN#" userId="fe04c5d4-d056-45cd-996d-63916e054eb7" providerId="ADAL" clId="{0E79A73A-BDBE-4E28-BBFF-47D8E041FA8B}" dt="2024-04-24T08:30:00.317" v="664" actId="165"/>
          <ac:picMkLst>
            <pc:docMk/>
            <pc:sldMk cId="1244070013" sldId="275"/>
            <ac:picMk id="14" creationId="{3D202C7A-F170-46F8-F49F-7ED727FDC3E1}"/>
          </ac:picMkLst>
        </pc:picChg>
        <pc:picChg chg="mod topLvl">
          <ac:chgData name="#WU YIFAN#" userId="fe04c5d4-d056-45cd-996d-63916e054eb7" providerId="ADAL" clId="{0E79A73A-BDBE-4E28-BBFF-47D8E041FA8B}" dt="2024-04-24T08:27:30.452" v="653" actId="165"/>
          <ac:picMkLst>
            <pc:docMk/>
            <pc:sldMk cId="1244070013" sldId="275"/>
            <ac:picMk id="16" creationId="{5A298E30-6CC8-B27E-42FC-BA36478001AD}"/>
          </ac:picMkLst>
        </pc:picChg>
      </pc:sldChg>
      <pc:sldChg chg="addSp modSp new mod ord modTransition">
        <pc:chgData name="#WU YIFAN#" userId="fe04c5d4-d056-45cd-996d-63916e054eb7" providerId="ADAL" clId="{0E79A73A-BDBE-4E28-BBFF-47D8E041FA8B}" dt="2024-04-24T14:55:36.884" v="1171"/>
        <pc:sldMkLst>
          <pc:docMk/>
          <pc:sldMk cId="1098107811" sldId="276"/>
        </pc:sldMkLst>
        <pc:spChg chg="mod">
          <ac:chgData name="#WU YIFAN#" userId="fe04c5d4-d056-45cd-996d-63916e054eb7" providerId="ADAL" clId="{0E79A73A-BDBE-4E28-BBFF-47D8E041FA8B}" dt="2024-04-24T08:42:27.765" v="1130" actId="20577"/>
          <ac:spMkLst>
            <pc:docMk/>
            <pc:sldMk cId="1098107811" sldId="276"/>
            <ac:spMk id="2" creationId="{CD41C821-0FD8-D3DC-4ED2-10252BFB3DF5}"/>
          </ac:spMkLst>
        </pc:spChg>
        <pc:spChg chg="add mod">
          <ac:chgData name="#WU YIFAN#" userId="fe04c5d4-d056-45cd-996d-63916e054eb7" providerId="ADAL" clId="{0E79A73A-BDBE-4E28-BBFF-47D8E041FA8B}" dt="2024-04-24T08:42:46.583" v="1152" actId="20577"/>
          <ac:spMkLst>
            <pc:docMk/>
            <pc:sldMk cId="1098107811" sldId="276"/>
            <ac:spMk id="3" creationId="{EFBB53F7-97B4-A17F-715E-030C82ABE646}"/>
          </ac:spMkLst>
        </pc:spChg>
      </pc:sldChg>
      <pc:sldChg chg="modSp mod modTransition">
        <pc:chgData name="#WU YIFAN#" userId="fe04c5d4-d056-45cd-996d-63916e054eb7" providerId="ADAL" clId="{0E79A73A-BDBE-4E28-BBFF-47D8E041FA8B}" dt="2024-04-24T15:03:03.730" v="1371" actId="20577"/>
        <pc:sldMkLst>
          <pc:docMk/>
          <pc:sldMk cId="2314562367" sldId="277"/>
        </pc:sldMkLst>
        <pc:spChg chg="mod">
          <ac:chgData name="#WU YIFAN#" userId="fe04c5d4-d056-45cd-996d-63916e054eb7" providerId="ADAL" clId="{0E79A73A-BDBE-4E28-BBFF-47D8E041FA8B}" dt="2024-04-24T15:03:03.730" v="1371" actId="20577"/>
          <ac:spMkLst>
            <pc:docMk/>
            <pc:sldMk cId="2314562367" sldId="277"/>
            <ac:spMk id="8" creationId="{8215A373-1298-405A-E17E-2084A68C8E1D}"/>
          </ac:spMkLst>
        </pc:spChg>
      </pc:sldChg>
      <pc:sldChg chg="modTransition">
        <pc:chgData name="#WU YIFAN#" userId="fe04c5d4-d056-45cd-996d-63916e054eb7" providerId="ADAL" clId="{0E79A73A-BDBE-4E28-BBFF-47D8E041FA8B}" dt="2024-04-24T14:55:36.884" v="1171"/>
        <pc:sldMkLst>
          <pc:docMk/>
          <pc:sldMk cId="2376083129" sldId="278"/>
        </pc:sldMkLst>
      </pc:sldChg>
      <pc:sldChg chg="modTransition">
        <pc:chgData name="#WU YIFAN#" userId="fe04c5d4-d056-45cd-996d-63916e054eb7" providerId="ADAL" clId="{0E79A73A-BDBE-4E28-BBFF-47D8E041FA8B}" dt="2024-04-24T14:55:36.884" v="1171"/>
        <pc:sldMkLst>
          <pc:docMk/>
          <pc:sldMk cId="46751996" sldId="279"/>
        </pc:sldMkLst>
      </pc:sldChg>
      <pc:sldChg chg="modTransition">
        <pc:chgData name="#WU YIFAN#" userId="fe04c5d4-d056-45cd-996d-63916e054eb7" providerId="ADAL" clId="{0E79A73A-BDBE-4E28-BBFF-47D8E041FA8B}" dt="2024-04-24T14:55:36.884" v="1171"/>
        <pc:sldMkLst>
          <pc:docMk/>
          <pc:sldMk cId="2922673802" sldId="280"/>
        </pc:sldMkLst>
      </pc:sldChg>
      <pc:sldChg chg="modTransition">
        <pc:chgData name="#WU YIFAN#" userId="fe04c5d4-d056-45cd-996d-63916e054eb7" providerId="ADAL" clId="{0E79A73A-BDBE-4E28-BBFF-47D8E041FA8B}" dt="2024-04-24T14:55:36.884" v="1171"/>
        <pc:sldMkLst>
          <pc:docMk/>
          <pc:sldMk cId="2887668974" sldId="281"/>
        </pc:sldMkLst>
      </pc:sldChg>
      <pc:sldChg chg="modTransition">
        <pc:chgData name="#WU YIFAN#" userId="fe04c5d4-d056-45cd-996d-63916e054eb7" providerId="ADAL" clId="{0E79A73A-BDBE-4E28-BBFF-47D8E041FA8B}" dt="2024-04-24T14:55:36.884" v="1171"/>
        <pc:sldMkLst>
          <pc:docMk/>
          <pc:sldMk cId="1777982428" sldId="282"/>
        </pc:sldMkLst>
      </pc:sldChg>
      <pc:sldChg chg="addSp modSp modTransition">
        <pc:chgData name="#WU YIFAN#" userId="fe04c5d4-d056-45cd-996d-63916e054eb7" providerId="ADAL" clId="{0E79A73A-BDBE-4E28-BBFF-47D8E041FA8B}" dt="2024-04-24T16:46:08.483" v="2437"/>
        <pc:sldMkLst>
          <pc:docMk/>
          <pc:sldMk cId="1399022981" sldId="283"/>
        </pc:sldMkLst>
        <pc:picChg chg="add mod">
          <ac:chgData name="#WU YIFAN#" userId="fe04c5d4-d056-45cd-996d-63916e054eb7" providerId="ADAL" clId="{0E79A73A-BDBE-4E28-BBFF-47D8E041FA8B}" dt="2024-04-24T16:46:08.483" v="2437"/>
          <ac:picMkLst>
            <pc:docMk/>
            <pc:sldMk cId="1399022981" sldId="283"/>
            <ac:picMk id="4" creationId="{E6F35414-B851-EDA6-19A8-F7A40B0C4B72}"/>
          </ac:picMkLst>
        </pc:picChg>
      </pc:sldChg>
      <pc:sldChg chg="addSp delSp modSp mod modTransition modClrScheme chgLayout modNotesTx">
        <pc:chgData name="#WU YIFAN#" userId="fe04c5d4-d056-45cd-996d-63916e054eb7" providerId="ADAL" clId="{0E79A73A-BDBE-4E28-BBFF-47D8E041FA8B}" dt="2024-04-24T16:31:53.851" v="2436" actId="6549"/>
        <pc:sldMkLst>
          <pc:docMk/>
          <pc:sldMk cId="3965151712" sldId="284"/>
        </pc:sldMkLst>
        <pc:spChg chg="mod ord">
          <ac:chgData name="#WU YIFAN#" userId="fe04c5d4-d056-45cd-996d-63916e054eb7" providerId="ADAL" clId="{0E79A73A-BDBE-4E28-BBFF-47D8E041FA8B}" dt="2024-04-24T15:13:44.393" v="2288" actId="20577"/>
          <ac:spMkLst>
            <pc:docMk/>
            <pc:sldMk cId="3965151712" sldId="284"/>
            <ac:spMk id="2" creationId="{37CFBA62-A014-F2DC-20B7-C27435EA79C9}"/>
          </ac:spMkLst>
        </pc:spChg>
        <pc:spChg chg="mod">
          <ac:chgData name="#WU YIFAN#" userId="fe04c5d4-d056-45cd-996d-63916e054eb7" providerId="ADAL" clId="{0E79A73A-BDBE-4E28-BBFF-47D8E041FA8B}" dt="2024-04-24T15:18:21.671" v="2390" actId="1076"/>
          <ac:spMkLst>
            <pc:docMk/>
            <pc:sldMk cId="3965151712" sldId="284"/>
            <ac:spMk id="4" creationId="{3D510365-ADA5-6497-3EC8-7DE0CA78AF08}"/>
          </ac:spMkLst>
        </pc:spChg>
        <pc:spChg chg="add del">
          <ac:chgData name="#WU YIFAN#" userId="fe04c5d4-d056-45cd-996d-63916e054eb7" providerId="ADAL" clId="{0E79A73A-BDBE-4E28-BBFF-47D8E041FA8B}" dt="2024-04-24T15:05:46.586" v="1375" actId="22"/>
          <ac:spMkLst>
            <pc:docMk/>
            <pc:sldMk cId="3965151712" sldId="284"/>
            <ac:spMk id="6" creationId="{0011BBF4-7333-E534-F6CE-56E14486C31A}"/>
          </ac:spMkLst>
        </pc:spChg>
        <pc:spChg chg="add mod topLvl">
          <ac:chgData name="#WU YIFAN#" userId="fe04c5d4-d056-45cd-996d-63916e054eb7" providerId="ADAL" clId="{0E79A73A-BDBE-4E28-BBFF-47D8E041FA8B}" dt="2024-04-24T15:17:32.404" v="2383" actId="165"/>
          <ac:spMkLst>
            <pc:docMk/>
            <pc:sldMk cId="3965151712" sldId="284"/>
            <ac:spMk id="7" creationId="{A08BB0E7-3D70-0514-A3B9-860E24879850}"/>
          </ac:spMkLst>
        </pc:spChg>
        <pc:spChg chg="add del mod topLvl">
          <ac:chgData name="#WU YIFAN#" userId="fe04c5d4-d056-45cd-996d-63916e054eb7" providerId="ADAL" clId="{0E79A73A-BDBE-4E28-BBFF-47D8E041FA8B}" dt="2024-04-24T15:17:32.404" v="2383" actId="165"/>
          <ac:spMkLst>
            <pc:docMk/>
            <pc:sldMk cId="3965151712" sldId="284"/>
            <ac:spMk id="8" creationId="{0BFB7F5B-750A-7320-403E-5023CF47B86D}"/>
          </ac:spMkLst>
        </pc:spChg>
        <pc:spChg chg="mod">
          <ac:chgData name="#WU YIFAN#" userId="fe04c5d4-d056-45cd-996d-63916e054eb7" providerId="ADAL" clId="{0E79A73A-BDBE-4E28-BBFF-47D8E041FA8B}" dt="2024-04-24T15:17:32.404" v="2383" actId="165"/>
          <ac:spMkLst>
            <pc:docMk/>
            <pc:sldMk cId="3965151712" sldId="284"/>
            <ac:spMk id="10" creationId="{B15035CF-2D48-81DA-EE2E-D0E20A352AF4}"/>
          </ac:spMkLst>
        </pc:spChg>
        <pc:grpChg chg="add mod topLvl">
          <ac:chgData name="#WU YIFAN#" userId="fe04c5d4-d056-45cd-996d-63916e054eb7" providerId="ADAL" clId="{0E79A73A-BDBE-4E28-BBFF-47D8E041FA8B}" dt="2024-04-24T15:17:32.404" v="2383" actId="165"/>
          <ac:grpSpMkLst>
            <pc:docMk/>
            <pc:sldMk cId="3965151712" sldId="284"/>
            <ac:grpSpMk id="9" creationId="{E1D7C344-7622-0249-B8E8-F73F44B80B31}"/>
          </ac:grpSpMkLst>
        </pc:grpChg>
        <pc:grpChg chg="add del mod">
          <ac:chgData name="#WU YIFAN#" userId="fe04c5d4-d056-45cd-996d-63916e054eb7" providerId="ADAL" clId="{0E79A73A-BDBE-4E28-BBFF-47D8E041FA8B}" dt="2024-04-24T15:17:32.404" v="2383" actId="165"/>
          <ac:grpSpMkLst>
            <pc:docMk/>
            <pc:sldMk cId="3965151712" sldId="284"/>
            <ac:grpSpMk id="12" creationId="{6E3723C4-A777-6C49-1130-B2B6DB18BEA5}"/>
          </ac:grpSpMkLst>
        </pc:grpChg>
        <pc:picChg chg="mod">
          <ac:chgData name="#WU YIFAN#" userId="fe04c5d4-d056-45cd-996d-63916e054eb7" providerId="ADAL" clId="{0E79A73A-BDBE-4E28-BBFF-47D8E041FA8B}" dt="2024-04-24T15:17:32.404" v="2383" actId="165"/>
          <ac:picMkLst>
            <pc:docMk/>
            <pc:sldMk cId="3965151712" sldId="284"/>
            <ac:picMk id="11" creationId="{5D5A4B20-BB43-235D-795B-B15FB28A0EA9}"/>
          </ac:picMkLst>
        </pc:picChg>
      </pc:sldChg>
      <pc:sldChg chg="modTransition">
        <pc:chgData name="#WU YIFAN#" userId="fe04c5d4-d056-45cd-996d-63916e054eb7" providerId="ADAL" clId="{0E79A73A-BDBE-4E28-BBFF-47D8E041FA8B}" dt="2024-04-24T14:55:36.884" v="1171"/>
        <pc:sldMkLst>
          <pc:docMk/>
          <pc:sldMk cId="1570606474" sldId="285"/>
        </pc:sldMkLst>
      </pc:sldChg>
      <pc:sldChg chg="modTransition">
        <pc:chgData name="#WU YIFAN#" userId="fe04c5d4-d056-45cd-996d-63916e054eb7" providerId="ADAL" clId="{0E79A73A-BDBE-4E28-BBFF-47D8E041FA8B}" dt="2024-04-24T14:55:36.884" v="1171"/>
        <pc:sldMkLst>
          <pc:docMk/>
          <pc:sldMk cId="3446555396" sldId="288"/>
        </pc:sldMkLst>
      </pc:sldChg>
      <pc:sldChg chg="modSp add del mod">
        <pc:chgData name="#WU YIFAN#" userId="fe04c5d4-d056-45cd-996d-63916e054eb7" providerId="ADAL" clId="{0E79A73A-BDBE-4E28-BBFF-47D8E041FA8B}" dt="2024-04-24T15:13:37.683" v="2271" actId="47"/>
        <pc:sldMkLst>
          <pc:docMk/>
          <pc:sldMk cId="2960124429" sldId="289"/>
        </pc:sldMkLst>
        <pc:spChg chg="mod">
          <ac:chgData name="#WU YIFAN#" userId="fe04c5d4-d056-45cd-996d-63916e054eb7" providerId="ADAL" clId="{0E79A73A-BDBE-4E28-BBFF-47D8E041FA8B}" dt="2024-04-24T15:13:35.102" v="2270" actId="20577"/>
          <ac:spMkLst>
            <pc:docMk/>
            <pc:sldMk cId="2960124429" sldId="289"/>
            <ac:spMk id="2" creationId="{37CFBA62-A014-F2DC-20B7-C27435EA79C9}"/>
          </ac:spMkLst>
        </pc:spChg>
      </pc:sldChg>
      <pc:sldMasterChg chg="modSp modTransition addSldLayout delSldLayout modSldLayout">
        <pc:chgData name="#WU YIFAN#" userId="fe04c5d4-d056-45cd-996d-63916e054eb7" providerId="ADAL" clId="{0E79A73A-BDBE-4E28-BBFF-47D8E041FA8B}" dt="2024-04-24T14:55:36.884" v="1171"/>
        <pc:sldMasterMkLst>
          <pc:docMk/>
          <pc:sldMasterMk cId="3084911510" sldId="2147483648"/>
        </pc:sldMasterMkLst>
        <pc:spChg chg="mod">
          <ac:chgData name="#WU YIFAN#" userId="fe04c5d4-d056-45cd-996d-63916e054eb7" providerId="ADAL" clId="{0E79A73A-BDBE-4E28-BBFF-47D8E041FA8B}" dt="2024-04-24T07:17:06.224" v="137" actId="2711"/>
          <ac:spMkLst>
            <pc:docMk/>
            <pc:sldMasterMk cId="3084911510" sldId="2147483648"/>
            <ac:spMk id="2" creationId="{2564B2CD-9697-6C28-71B1-B84F96D5A2AB}"/>
          </ac:spMkLst>
        </pc:spChg>
        <pc:spChg chg="mod">
          <ac:chgData name="#WU YIFAN#" userId="fe04c5d4-d056-45cd-996d-63916e054eb7" providerId="ADAL" clId="{0E79A73A-BDBE-4E28-BBFF-47D8E041FA8B}" dt="2024-04-24T07:17:11.148" v="138" actId="2711"/>
          <ac:spMkLst>
            <pc:docMk/>
            <pc:sldMasterMk cId="3084911510" sldId="2147483648"/>
            <ac:spMk id="3" creationId="{EB1CC24B-30C8-ED9B-6B06-484C3B493AD1}"/>
          </ac:spMkLst>
        </pc:spChg>
        <pc:sldLayoutChg chg="modTransition">
          <pc:chgData name="#WU YIFAN#" userId="fe04c5d4-d056-45cd-996d-63916e054eb7" providerId="ADAL" clId="{0E79A73A-BDBE-4E28-BBFF-47D8E041FA8B}" dt="2024-04-24T14:55:36.884" v="1171"/>
          <pc:sldLayoutMkLst>
            <pc:docMk/>
            <pc:sldMasterMk cId="3084911510" sldId="2147483648"/>
            <pc:sldLayoutMk cId="4252501454" sldId="2147483649"/>
          </pc:sldLayoutMkLst>
        </pc:sldLayoutChg>
        <pc:sldLayoutChg chg="modTransition">
          <pc:chgData name="#WU YIFAN#" userId="fe04c5d4-d056-45cd-996d-63916e054eb7" providerId="ADAL" clId="{0E79A73A-BDBE-4E28-BBFF-47D8E041FA8B}" dt="2024-04-24T14:55:36.884" v="1171"/>
          <pc:sldLayoutMkLst>
            <pc:docMk/>
            <pc:sldMasterMk cId="3084911510" sldId="2147483648"/>
            <pc:sldLayoutMk cId="2729254901" sldId="2147483650"/>
          </pc:sldLayoutMkLst>
        </pc:sldLayoutChg>
        <pc:sldLayoutChg chg="modTransition">
          <pc:chgData name="#WU YIFAN#" userId="fe04c5d4-d056-45cd-996d-63916e054eb7" providerId="ADAL" clId="{0E79A73A-BDBE-4E28-BBFF-47D8E041FA8B}" dt="2024-04-24T14:55:36.884" v="1171"/>
          <pc:sldLayoutMkLst>
            <pc:docMk/>
            <pc:sldMasterMk cId="3084911510" sldId="2147483648"/>
            <pc:sldLayoutMk cId="564181946" sldId="2147483651"/>
          </pc:sldLayoutMkLst>
        </pc:sldLayoutChg>
        <pc:sldLayoutChg chg="modTransition">
          <pc:chgData name="#WU YIFAN#" userId="fe04c5d4-d056-45cd-996d-63916e054eb7" providerId="ADAL" clId="{0E79A73A-BDBE-4E28-BBFF-47D8E041FA8B}" dt="2024-04-24T14:55:36.884" v="1171"/>
          <pc:sldLayoutMkLst>
            <pc:docMk/>
            <pc:sldMasterMk cId="3084911510" sldId="2147483648"/>
            <pc:sldLayoutMk cId="1201442933" sldId="2147483652"/>
          </pc:sldLayoutMkLst>
        </pc:sldLayoutChg>
        <pc:sldLayoutChg chg="modTransition">
          <pc:chgData name="#WU YIFAN#" userId="fe04c5d4-d056-45cd-996d-63916e054eb7" providerId="ADAL" clId="{0E79A73A-BDBE-4E28-BBFF-47D8E041FA8B}" dt="2024-04-24T14:55:36.884" v="1171"/>
          <pc:sldLayoutMkLst>
            <pc:docMk/>
            <pc:sldMasterMk cId="3084911510" sldId="2147483648"/>
            <pc:sldLayoutMk cId="772011364" sldId="2147483653"/>
          </pc:sldLayoutMkLst>
        </pc:sldLayoutChg>
        <pc:sldLayoutChg chg="modTransition">
          <pc:chgData name="#WU YIFAN#" userId="fe04c5d4-d056-45cd-996d-63916e054eb7" providerId="ADAL" clId="{0E79A73A-BDBE-4E28-BBFF-47D8E041FA8B}" dt="2024-04-24T14:55:36.884" v="1171"/>
          <pc:sldLayoutMkLst>
            <pc:docMk/>
            <pc:sldMasterMk cId="3084911510" sldId="2147483648"/>
            <pc:sldLayoutMk cId="2001810644" sldId="2147483654"/>
          </pc:sldLayoutMkLst>
        </pc:sldLayoutChg>
        <pc:sldLayoutChg chg="modTransition">
          <pc:chgData name="#WU YIFAN#" userId="fe04c5d4-d056-45cd-996d-63916e054eb7" providerId="ADAL" clId="{0E79A73A-BDBE-4E28-BBFF-47D8E041FA8B}" dt="2024-04-24T14:55:36.884" v="1171"/>
          <pc:sldLayoutMkLst>
            <pc:docMk/>
            <pc:sldMasterMk cId="3084911510" sldId="2147483648"/>
            <pc:sldLayoutMk cId="114196883" sldId="2147483655"/>
          </pc:sldLayoutMkLst>
        </pc:sldLayoutChg>
        <pc:sldLayoutChg chg="modTransition">
          <pc:chgData name="#WU YIFAN#" userId="fe04c5d4-d056-45cd-996d-63916e054eb7" providerId="ADAL" clId="{0E79A73A-BDBE-4E28-BBFF-47D8E041FA8B}" dt="2024-04-24T14:55:36.884" v="1171"/>
          <pc:sldLayoutMkLst>
            <pc:docMk/>
            <pc:sldMasterMk cId="3084911510" sldId="2147483648"/>
            <pc:sldLayoutMk cId="2434600076" sldId="2147483656"/>
          </pc:sldLayoutMkLst>
        </pc:sldLayoutChg>
        <pc:sldLayoutChg chg="modTransition">
          <pc:chgData name="#WU YIFAN#" userId="fe04c5d4-d056-45cd-996d-63916e054eb7" providerId="ADAL" clId="{0E79A73A-BDBE-4E28-BBFF-47D8E041FA8B}" dt="2024-04-24T14:55:36.884" v="1171"/>
          <pc:sldLayoutMkLst>
            <pc:docMk/>
            <pc:sldMasterMk cId="3084911510" sldId="2147483648"/>
            <pc:sldLayoutMk cId="2638464493" sldId="2147483657"/>
          </pc:sldLayoutMkLst>
        </pc:sldLayoutChg>
        <pc:sldLayoutChg chg="modTransition">
          <pc:chgData name="#WU YIFAN#" userId="fe04c5d4-d056-45cd-996d-63916e054eb7" providerId="ADAL" clId="{0E79A73A-BDBE-4E28-BBFF-47D8E041FA8B}" dt="2024-04-24T14:55:36.884" v="1171"/>
          <pc:sldLayoutMkLst>
            <pc:docMk/>
            <pc:sldMasterMk cId="3084911510" sldId="2147483648"/>
            <pc:sldLayoutMk cId="1806117617" sldId="2147483658"/>
          </pc:sldLayoutMkLst>
        </pc:sldLayoutChg>
        <pc:sldLayoutChg chg="modTransition">
          <pc:chgData name="#WU YIFAN#" userId="fe04c5d4-d056-45cd-996d-63916e054eb7" providerId="ADAL" clId="{0E79A73A-BDBE-4E28-BBFF-47D8E041FA8B}" dt="2024-04-24T14:55:36.884" v="1171"/>
          <pc:sldLayoutMkLst>
            <pc:docMk/>
            <pc:sldMasterMk cId="3084911510" sldId="2147483648"/>
            <pc:sldLayoutMk cId="2251685034" sldId="2147483659"/>
          </pc:sldLayoutMkLst>
        </pc:sldLayoutChg>
        <pc:sldLayoutChg chg="delSp mod modTransition">
          <pc:chgData name="#WU YIFAN#" userId="fe04c5d4-d056-45cd-996d-63916e054eb7" providerId="ADAL" clId="{0E79A73A-BDBE-4E28-BBFF-47D8E041FA8B}" dt="2024-04-24T14:55:36.884" v="1171"/>
          <pc:sldLayoutMkLst>
            <pc:docMk/>
            <pc:sldMasterMk cId="3084911510" sldId="2147483648"/>
            <pc:sldLayoutMk cId="2010228834" sldId="2147483660"/>
          </pc:sldLayoutMkLst>
          <pc:spChg chg="del">
            <ac:chgData name="#WU YIFAN#" userId="fe04c5d4-d056-45cd-996d-63916e054eb7" providerId="ADAL" clId="{0E79A73A-BDBE-4E28-BBFF-47D8E041FA8B}" dt="2024-04-24T07:21:24.315" v="157" actId="478"/>
            <ac:spMkLst>
              <pc:docMk/>
              <pc:sldMasterMk cId="3084911510" sldId="2147483648"/>
              <pc:sldLayoutMk cId="2010228834" sldId="2147483660"/>
              <ac:spMk id="4" creationId="{00000000-0000-0000-0000-000000000000}"/>
            </ac:spMkLst>
          </pc:spChg>
          <pc:spChg chg="del">
            <ac:chgData name="#WU YIFAN#" userId="fe04c5d4-d056-45cd-996d-63916e054eb7" providerId="ADAL" clId="{0E79A73A-BDBE-4E28-BBFF-47D8E041FA8B}" dt="2024-04-24T07:21:25.209" v="158" actId="478"/>
            <ac:spMkLst>
              <pc:docMk/>
              <pc:sldMasterMk cId="3084911510" sldId="2147483648"/>
              <pc:sldLayoutMk cId="2010228834" sldId="2147483660"/>
              <ac:spMk id="5" creationId="{00000000-0000-0000-0000-000000000000}"/>
            </ac:spMkLst>
          </pc:spChg>
          <pc:spChg chg="del">
            <ac:chgData name="#WU YIFAN#" userId="fe04c5d4-d056-45cd-996d-63916e054eb7" providerId="ADAL" clId="{0E79A73A-BDBE-4E28-BBFF-47D8E041FA8B}" dt="2024-04-24T07:21:26.357" v="159" actId="478"/>
            <ac:spMkLst>
              <pc:docMk/>
              <pc:sldMasterMk cId="3084911510" sldId="2147483648"/>
              <pc:sldLayoutMk cId="2010228834" sldId="2147483660"/>
              <ac:spMk id="6" creationId="{00000000-0000-0000-0000-000000000000}"/>
            </ac:spMkLst>
          </pc:spChg>
        </pc:sldLayoutChg>
        <pc:sldLayoutChg chg="new del mod">
          <pc:chgData name="#WU YIFAN#" userId="fe04c5d4-d056-45cd-996d-63916e054eb7" providerId="ADAL" clId="{0E79A73A-BDBE-4E28-BBFF-47D8E041FA8B}" dt="2024-04-24T07:20:19.348" v="155" actId="2696"/>
          <pc:sldLayoutMkLst>
            <pc:docMk/>
            <pc:sldMasterMk cId="3084911510" sldId="2147483648"/>
            <pc:sldLayoutMk cId="917722682" sldId="2147483661"/>
          </pc:sldLayoutMkLst>
        </pc:sldLayoutChg>
        <pc:sldLayoutChg chg="delSp modSp mod modTransition">
          <pc:chgData name="#WU YIFAN#" userId="fe04c5d4-d056-45cd-996d-63916e054eb7" providerId="ADAL" clId="{0E79A73A-BDBE-4E28-BBFF-47D8E041FA8B}" dt="2024-04-24T14:55:36.884" v="1171"/>
          <pc:sldLayoutMkLst>
            <pc:docMk/>
            <pc:sldMasterMk cId="3084911510" sldId="2147483648"/>
            <pc:sldLayoutMk cId="1370675236" sldId="2147483662"/>
          </pc:sldLayoutMkLst>
          <pc:spChg chg="del">
            <ac:chgData name="#WU YIFAN#" userId="fe04c5d4-d056-45cd-996d-63916e054eb7" providerId="ADAL" clId="{0E79A73A-BDBE-4E28-BBFF-47D8E041FA8B}" dt="2024-04-24T07:21:29.879" v="160" actId="478"/>
            <ac:spMkLst>
              <pc:docMk/>
              <pc:sldMasterMk cId="3084911510" sldId="2147483648"/>
              <pc:sldLayoutMk cId="1370675236" sldId="2147483662"/>
              <ac:spMk id="4" creationId="{00000000-0000-0000-0000-000000000000}"/>
            </ac:spMkLst>
          </pc:spChg>
          <pc:spChg chg="del">
            <ac:chgData name="#WU YIFAN#" userId="fe04c5d4-d056-45cd-996d-63916e054eb7" providerId="ADAL" clId="{0E79A73A-BDBE-4E28-BBFF-47D8E041FA8B}" dt="2024-04-24T07:21:30.779" v="161" actId="478"/>
            <ac:spMkLst>
              <pc:docMk/>
              <pc:sldMasterMk cId="3084911510" sldId="2147483648"/>
              <pc:sldLayoutMk cId="1370675236" sldId="2147483662"/>
              <ac:spMk id="5" creationId="{00000000-0000-0000-0000-000000000000}"/>
            </ac:spMkLst>
          </pc:spChg>
          <pc:spChg chg="del">
            <ac:chgData name="#WU YIFAN#" userId="fe04c5d4-d056-45cd-996d-63916e054eb7" providerId="ADAL" clId="{0E79A73A-BDBE-4E28-BBFF-47D8E041FA8B}" dt="2024-04-24T07:21:34.645" v="162" actId="478"/>
            <ac:spMkLst>
              <pc:docMk/>
              <pc:sldMasterMk cId="3084911510" sldId="2147483648"/>
              <pc:sldLayoutMk cId="1370675236" sldId="2147483662"/>
              <ac:spMk id="6" creationId="{00000000-0000-0000-0000-000000000000}"/>
            </ac:spMkLst>
          </pc:spChg>
          <pc:graphicFrameChg chg="mod modGraphic">
            <ac:chgData name="#WU YIFAN#" userId="fe04c5d4-d056-45cd-996d-63916e054eb7" providerId="ADAL" clId="{0E79A73A-BDBE-4E28-BBFF-47D8E041FA8B}" dt="2024-04-24T07:21:55.725" v="166" actId="207"/>
            <ac:graphicFrameMkLst>
              <pc:docMk/>
              <pc:sldMasterMk cId="3084911510" sldId="2147483648"/>
              <pc:sldLayoutMk cId="1370675236" sldId="2147483662"/>
              <ac:graphicFrameMk id="10" creationId="{D1235C4D-1A23-5EDA-4C32-49A13FD030A5}"/>
            </ac:graphicFrameMkLst>
          </pc:graphicFrameChg>
        </pc:sldLayoutChg>
        <pc:sldLayoutChg chg="new del mod">
          <pc:chgData name="#WU YIFAN#" userId="fe04c5d4-d056-45cd-996d-63916e054eb7" providerId="ADAL" clId="{0E79A73A-BDBE-4E28-BBFF-47D8E041FA8B}" dt="2024-04-24T07:22:08.649" v="170" actId="2696"/>
          <pc:sldLayoutMkLst>
            <pc:docMk/>
            <pc:sldMasterMk cId="3084911510" sldId="2147483648"/>
            <pc:sldLayoutMk cId="1447927551" sldId="2147483663"/>
          </pc:sldLayoutMkLst>
        </pc:sldLayoutChg>
        <pc:sldLayoutChg chg="modSp mod modTransition">
          <pc:chgData name="#WU YIFAN#" userId="fe04c5d4-d056-45cd-996d-63916e054eb7" providerId="ADAL" clId="{0E79A73A-BDBE-4E28-BBFF-47D8E041FA8B}" dt="2024-04-24T14:55:36.884" v="1171"/>
          <pc:sldLayoutMkLst>
            <pc:docMk/>
            <pc:sldMasterMk cId="3084911510" sldId="2147483648"/>
            <pc:sldLayoutMk cId="3137726636" sldId="2147483663"/>
          </pc:sldLayoutMkLst>
          <pc:graphicFrameChg chg="mod modGraphic">
            <ac:chgData name="#WU YIFAN#" userId="fe04c5d4-d056-45cd-996d-63916e054eb7" providerId="ADAL" clId="{0E79A73A-BDBE-4E28-BBFF-47D8E041FA8B}" dt="2024-04-24T07:22:32.667" v="174" actId="207"/>
            <ac:graphicFrameMkLst>
              <pc:docMk/>
              <pc:sldMasterMk cId="3084911510" sldId="2147483648"/>
              <pc:sldLayoutMk cId="3137726636" sldId="2147483663"/>
              <ac:graphicFrameMk id="10" creationId="{D1235C4D-1A23-5EDA-4C32-49A13FD030A5}"/>
            </ac:graphicFrameMkLst>
          </pc:graphicFrameChg>
        </pc:sldLayoutChg>
        <pc:sldLayoutChg chg="modSp mod modTransition">
          <pc:chgData name="#WU YIFAN#" userId="fe04c5d4-d056-45cd-996d-63916e054eb7" providerId="ADAL" clId="{0E79A73A-BDBE-4E28-BBFF-47D8E041FA8B}" dt="2024-04-24T14:55:36.884" v="1171"/>
          <pc:sldLayoutMkLst>
            <pc:docMk/>
            <pc:sldMasterMk cId="3084911510" sldId="2147483648"/>
            <pc:sldLayoutMk cId="2350223573" sldId="2147483664"/>
          </pc:sldLayoutMkLst>
          <pc:graphicFrameChg chg="mod modGraphic">
            <ac:chgData name="#WU YIFAN#" userId="fe04c5d4-d056-45cd-996d-63916e054eb7" providerId="ADAL" clId="{0E79A73A-BDBE-4E28-BBFF-47D8E041FA8B}" dt="2024-04-24T07:22:50.221" v="178" actId="207"/>
            <ac:graphicFrameMkLst>
              <pc:docMk/>
              <pc:sldMasterMk cId="3084911510" sldId="2147483648"/>
              <pc:sldLayoutMk cId="2350223573" sldId="2147483664"/>
              <ac:graphicFrameMk id="10" creationId="{D1235C4D-1A23-5EDA-4C32-49A13FD030A5}"/>
            </ac:graphicFrameMkLst>
          </pc:graphicFrameChg>
        </pc:sldLayoutChg>
        <pc:sldLayoutChg chg="modSp mod modTransition">
          <pc:chgData name="#WU YIFAN#" userId="fe04c5d4-d056-45cd-996d-63916e054eb7" providerId="ADAL" clId="{0E79A73A-BDBE-4E28-BBFF-47D8E041FA8B}" dt="2024-04-24T14:55:36.884" v="1171"/>
          <pc:sldLayoutMkLst>
            <pc:docMk/>
            <pc:sldMasterMk cId="3084911510" sldId="2147483648"/>
            <pc:sldLayoutMk cId="482733103" sldId="2147483665"/>
          </pc:sldLayoutMkLst>
          <pc:graphicFrameChg chg="mod modGraphic">
            <ac:chgData name="#WU YIFAN#" userId="fe04c5d4-d056-45cd-996d-63916e054eb7" providerId="ADAL" clId="{0E79A73A-BDBE-4E28-BBFF-47D8E041FA8B}" dt="2024-04-24T07:23:19.701" v="182" actId="207"/>
            <ac:graphicFrameMkLst>
              <pc:docMk/>
              <pc:sldMasterMk cId="3084911510" sldId="2147483648"/>
              <pc:sldLayoutMk cId="482733103" sldId="2147483665"/>
              <ac:graphicFrameMk id="10" creationId="{D1235C4D-1A23-5EDA-4C32-49A13FD030A5}"/>
            </ac:graphicFrameMkLst>
          </pc:graphicFrameChg>
        </pc:sldLayoutChg>
      </pc:sldMasterChg>
      <pc:sldMasterChg chg="new del mod addSldLayout delSldLayout">
        <pc:chgData name="#WU YIFAN#" userId="fe04c5d4-d056-45cd-996d-63916e054eb7" providerId="ADAL" clId="{0E79A73A-BDBE-4E28-BBFF-47D8E041FA8B}" dt="2024-04-24T07:22:00.086" v="168" actId="6938"/>
        <pc:sldMasterMkLst>
          <pc:docMk/>
          <pc:sldMasterMk cId="3441424763" sldId="2147483663"/>
        </pc:sldMasterMkLst>
        <pc:sldLayoutChg chg="new del replId">
          <pc:chgData name="#WU YIFAN#" userId="fe04c5d4-d056-45cd-996d-63916e054eb7" providerId="ADAL" clId="{0E79A73A-BDBE-4E28-BBFF-47D8E041FA8B}" dt="2024-04-24T07:22:00.086" v="168" actId="6938"/>
          <pc:sldLayoutMkLst>
            <pc:docMk/>
            <pc:sldMasterMk cId="3441424763" sldId="2147483663"/>
            <pc:sldLayoutMk cId="2814840600" sldId="2147483664"/>
          </pc:sldLayoutMkLst>
        </pc:sldLayoutChg>
        <pc:sldLayoutChg chg="new del replId">
          <pc:chgData name="#WU YIFAN#" userId="fe04c5d4-d056-45cd-996d-63916e054eb7" providerId="ADAL" clId="{0E79A73A-BDBE-4E28-BBFF-47D8E041FA8B}" dt="2024-04-24T07:22:00.086" v="168" actId="6938"/>
          <pc:sldLayoutMkLst>
            <pc:docMk/>
            <pc:sldMasterMk cId="3441424763" sldId="2147483663"/>
            <pc:sldLayoutMk cId="2707057979" sldId="2147483665"/>
          </pc:sldLayoutMkLst>
        </pc:sldLayoutChg>
        <pc:sldLayoutChg chg="new del replId">
          <pc:chgData name="#WU YIFAN#" userId="fe04c5d4-d056-45cd-996d-63916e054eb7" providerId="ADAL" clId="{0E79A73A-BDBE-4E28-BBFF-47D8E041FA8B}" dt="2024-04-24T07:22:00.086" v="168" actId="6938"/>
          <pc:sldLayoutMkLst>
            <pc:docMk/>
            <pc:sldMasterMk cId="3441424763" sldId="2147483663"/>
            <pc:sldLayoutMk cId="2442565358" sldId="2147483666"/>
          </pc:sldLayoutMkLst>
        </pc:sldLayoutChg>
        <pc:sldLayoutChg chg="new del replId">
          <pc:chgData name="#WU YIFAN#" userId="fe04c5d4-d056-45cd-996d-63916e054eb7" providerId="ADAL" clId="{0E79A73A-BDBE-4E28-BBFF-47D8E041FA8B}" dt="2024-04-24T07:22:00.086" v="168" actId="6938"/>
          <pc:sldLayoutMkLst>
            <pc:docMk/>
            <pc:sldMasterMk cId="3441424763" sldId="2147483663"/>
            <pc:sldLayoutMk cId="846095201" sldId="2147483667"/>
          </pc:sldLayoutMkLst>
        </pc:sldLayoutChg>
        <pc:sldLayoutChg chg="new del replId">
          <pc:chgData name="#WU YIFAN#" userId="fe04c5d4-d056-45cd-996d-63916e054eb7" providerId="ADAL" clId="{0E79A73A-BDBE-4E28-BBFF-47D8E041FA8B}" dt="2024-04-24T07:22:00.086" v="168" actId="6938"/>
          <pc:sldLayoutMkLst>
            <pc:docMk/>
            <pc:sldMasterMk cId="3441424763" sldId="2147483663"/>
            <pc:sldLayoutMk cId="25817342" sldId="2147483668"/>
          </pc:sldLayoutMkLst>
        </pc:sldLayoutChg>
        <pc:sldLayoutChg chg="new del replId">
          <pc:chgData name="#WU YIFAN#" userId="fe04c5d4-d056-45cd-996d-63916e054eb7" providerId="ADAL" clId="{0E79A73A-BDBE-4E28-BBFF-47D8E041FA8B}" dt="2024-04-24T07:22:00.086" v="168" actId="6938"/>
          <pc:sldLayoutMkLst>
            <pc:docMk/>
            <pc:sldMasterMk cId="3441424763" sldId="2147483663"/>
            <pc:sldLayoutMk cId="1839465498" sldId="2147483669"/>
          </pc:sldLayoutMkLst>
        </pc:sldLayoutChg>
        <pc:sldLayoutChg chg="new del replId">
          <pc:chgData name="#WU YIFAN#" userId="fe04c5d4-d056-45cd-996d-63916e054eb7" providerId="ADAL" clId="{0E79A73A-BDBE-4E28-BBFF-47D8E041FA8B}" dt="2024-04-24T07:22:00.086" v="168" actId="6938"/>
          <pc:sldLayoutMkLst>
            <pc:docMk/>
            <pc:sldMasterMk cId="3441424763" sldId="2147483663"/>
            <pc:sldLayoutMk cId="615046500" sldId="2147483670"/>
          </pc:sldLayoutMkLst>
        </pc:sldLayoutChg>
        <pc:sldLayoutChg chg="new del replId">
          <pc:chgData name="#WU YIFAN#" userId="fe04c5d4-d056-45cd-996d-63916e054eb7" providerId="ADAL" clId="{0E79A73A-BDBE-4E28-BBFF-47D8E041FA8B}" dt="2024-04-24T07:22:00.086" v="168" actId="6938"/>
          <pc:sldLayoutMkLst>
            <pc:docMk/>
            <pc:sldMasterMk cId="3441424763" sldId="2147483663"/>
            <pc:sldLayoutMk cId="382879982" sldId="2147483671"/>
          </pc:sldLayoutMkLst>
        </pc:sldLayoutChg>
        <pc:sldLayoutChg chg="new del replId">
          <pc:chgData name="#WU YIFAN#" userId="fe04c5d4-d056-45cd-996d-63916e054eb7" providerId="ADAL" clId="{0E79A73A-BDBE-4E28-BBFF-47D8E041FA8B}" dt="2024-04-24T07:22:00.086" v="168" actId="6938"/>
          <pc:sldLayoutMkLst>
            <pc:docMk/>
            <pc:sldMasterMk cId="3441424763" sldId="2147483663"/>
            <pc:sldLayoutMk cId="1068862079" sldId="2147483672"/>
          </pc:sldLayoutMkLst>
        </pc:sldLayoutChg>
        <pc:sldLayoutChg chg="new del replId">
          <pc:chgData name="#WU YIFAN#" userId="fe04c5d4-d056-45cd-996d-63916e054eb7" providerId="ADAL" clId="{0E79A73A-BDBE-4E28-BBFF-47D8E041FA8B}" dt="2024-04-24T07:22:00.086" v="168" actId="6938"/>
          <pc:sldLayoutMkLst>
            <pc:docMk/>
            <pc:sldMasterMk cId="3441424763" sldId="2147483663"/>
            <pc:sldLayoutMk cId="2615200926" sldId="2147483673"/>
          </pc:sldLayoutMkLst>
        </pc:sldLayoutChg>
        <pc:sldLayoutChg chg="new del replId">
          <pc:chgData name="#WU YIFAN#" userId="fe04c5d4-d056-45cd-996d-63916e054eb7" providerId="ADAL" clId="{0E79A73A-BDBE-4E28-BBFF-47D8E041FA8B}" dt="2024-04-24T07:22:00.086" v="168" actId="6938"/>
          <pc:sldLayoutMkLst>
            <pc:docMk/>
            <pc:sldMasterMk cId="3441424763" sldId="2147483663"/>
            <pc:sldLayoutMk cId="1586291818" sldId="2147483674"/>
          </pc:sldLayoutMkLst>
        </pc:sldLayoutChg>
      </pc:sldMasterChg>
    </pc:docChg>
  </pc:docChgLst>
  <pc:docChgLst>
    <pc:chgData name="#LOKESHH SAMPATH#" userId="35311c0d-c6ba-42b4-9f48-26b697822030" providerId="ADAL" clId="{B0A97D1E-77F6-42EF-84F4-593FE135C09A}"/>
    <pc:docChg chg="undo custSel addSld delSld modSld sldOrd modMainMaster modSection">
      <pc:chgData name="#LOKESHH SAMPATH#" userId="35311c0d-c6ba-42b4-9f48-26b697822030" providerId="ADAL" clId="{B0A97D1E-77F6-42EF-84F4-593FE135C09A}" dt="2024-04-24T16:14:08.441" v="8569" actId="47"/>
      <pc:docMkLst>
        <pc:docMk/>
      </pc:docMkLst>
      <pc:sldChg chg="modSp mod">
        <pc:chgData name="#LOKESHH SAMPATH#" userId="35311c0d-c6ba-42b4-9f48-26b697822030" providerId="ADAL" clId="{B0A97D1E-77F6-42EF-84F4-593FE135C09A}" dt="2024-04-24T15:26:04.275" v="8523" actId="20577"/>
        <pc:sldMkLst>
          <pc:docMk/>
          <pc:sldMk cId="2252806274" sldId="257"/>
        </pc:sldMkLst>
        <pc:spChg chg="mod">
          <ac:chgData name="#LOKESHH SAMPATH#" userId="35311c0d-c6ba-42b4-9f48-26b697822030" providerId="ADAL" clId="{B0A97D1E-77F6-42EF-84F4-593FE135C09A}" dt="2024-04-24T15:26:04.275" v="8523" actId="20577"/>
          <ac:spMkLst>
            <pc:docMk/>
            <pc:sldMk cId="2252806274" sldId="257"/>
            <ac:spMk id="3" creationId="{7F68C79A-1E8E-5045-0D2C-1C10D4E6D02D}"/>
          </ac:spMkLst>
        </pc:spChg>
      </pc:sldChg>
      <pc:sldChg chg="addSp delSp modSp mod modClrScheme chgLayout">
        <pc:chgData name="#LOKESHH SAMPATH#" userId="35311c0d-c6ba-42b4-9f48-26b697822030" providerId="ADAL" clId="{B0A97D1E-77F6-42EF-84F4-593FE135C09A}" dt="2024-04-24T11:45:05.992" v="196" actId="1076"/>
        <pc:sldMkLst>
          <pc:docMk/>
          <pc:sldMk cId="2620540330" sldId="258"/>
        </pc:sldMkLst>
        <pc:spChg chg="del mod">
          <ac:chgData name="#LOKESHH SAMPATH#" userId="35311c0d-c6ba-42b4-9f48-26b697822030" providerId="ADAL" clId="{B0A97D1E-77F6-42EF-84F4-593FE135C09A}" dt="2024-04-24T11:44:19.879" v="186" actId="478"/>
          <ac:spMkLst>
            <pc:docMk/>
            <pc:sldMk cId="2620540330" sldId="258"/>
            <ac:spMk id="2" creationId="{1FECF06C-26DA-655B-9234-F4271B2CCE71}"/>
          </ac:spMkLst>
        </pc:spChg>
        <pc:spChg chg="mod ord">
          <ac:chgData name="#LOKESHH SAMPATH#" userId="35311c0d-c6ba-42b4-9f48-26b697822030" providerId="ADAL" clId="{B0A97D1E-77F6-42EF-84F4-593FE135C09A}" dt="2024-04-24T11:45:05.992" v="196" actId="1076"/>
          <ac:spMkLst>
            <pc:docMk/>
            <pc:sldMk cId="2620540330" sldId="258"/>
            <ac:spMk id="4" creationId="{1E904518-B24A-7DB6-6C7E-9FBD04C62792}"/>
          </ac:spMkLst>
        </pc:spChg>
        <pc:spChg chg="add mod">
          <ac:chgData name="#LOKESHH SAMPATH#" userId="35311c0d-c6ba-42b4-9f48-26b697822030" providerId="ADAL" clId="{B0A97D1E-77F6-42EF-84F4-593FE135C09A}" dt="2024-04-24T11:43:37.514" v="109" actId="1076"/>
          <ac:spMkLst>
            <pc:docMk/>
            <pc:sldMk cId="2620540330" sldId="258"/>
            <ac:spMk id="5" creationId="{814C6791-D086-9DEB-B8ED-B70D34ED96BB}"/>
          </ac:spMkLst>
        </pc:spChg>
        <pc:spChg chg="add del mod">
          <ac:chgData name="#LOKESHH SAMPATH#" userId="35311c0d-c6ba-42b4-9f48-26b697822030" providerId="ADAL" clId="{B0A97D1E-77F6-42EF-84F4-593FE135C09A}" dt="2024-04-24T11:41:49.707" v="43" actId="478"/>
          <ac:spMkLst>
            <pc:docMk/>
            <pc:sldMk cId="2620540330" sldId="258"/>
            <ac:spMk id="7" creationId="{667DEE48-3B99-F8B7-BC6D-1601BA54A7A6}"/>
          </ac:spMkLst>
        </pc:spChg>
        <pc:spChg chg="add mod">
          <ac:chgData name="#LOKESHH SAMPATH#" userId="35311c0d-c6ba-42b4-9f48-26b697822030" providerId="ADAL" clId="{B0A97D1E-77F6-42EF-84F4-593FE135C09A}" dt="2024-04-24T11:42:06.151" v="92" actId="20577"/>
          <ac:spMkLst>
            <pc:docMk/>
            <pc:sldMk cId="2620540330" sldId="258"/>
            <ac:spMk id="8" creationId="{685DF250-D5B7-2900-D611-CD1C655DEFA2}"/>
          </ac:spMkLst>
        </pc:spChg>
        <pc:spChg chg="add mod">
          <ac:chgData name="#LOKESHH SAMPATH#" userId="35311c0d-c6ba-42b4-9f48-26b697822030" providerId="ADAL" clId="{B0A97D1E-77F6-42EF-84F4-593FE135C09A}" dt="2024-04-24T11:43:43.130" v="110" actId="1076"/>
          <ac:spMkLst>
            <pc:docMk/>
            <pc:sldMk cId="2620540330" sldId="258"/>
            <ac:spMk id="10" creationId="{114771A8-C91E-EB27-5AA3-8A531E8DDEA9}"/>
          </ac:spMkLst>
        </pc:spChg>
        <pc:spChg chg="add mod">
          <ac:chgData name="#LOKESHH SAMPATH#" userId="35311c0d-c6ba-42b4-9f48-26b697822030" providerId="ADAL" clId="{B0A97D1E-77F6-42EF-84F4-593FE135C09A}" dt="2024-04-24T11:43:54.557" v="158" actId="20577"/>
          <ac:spMkLst>
            <pc:docMk/>
            <pc:sldMk cId="2620540330" sldId="258"/>
            <ac:spMk id="11" creationId="{5CAF1C25-BC16-0A1D-2D3A-5A187C71E07A}"/>
          </ac:spMkLst>
        </pc:spChg>
        <pc:spChg chg="add mod">
          <ac:chgData name="#LOKESHH SAMPATH#" userId="35311c0d-c6ba-42b4-9f48-26b697822030" providerId="ADAL" clId="{B0A97D1E-77F6-42EF-84F4-593FE135C09A}" dt="2024-04-24T11:44:06.169" v="185" actId="20577"/>
          <ac:spMkLst>
            <pc:docMk/>
            <pc:sldMk cId="2620540330" sldId="258"/>
            <ac:spMk id="12" creationId="{CAA73A5A-B9D8-0EBC-4A34-40A8D0C23E51}"/>
          </ac:spMkLst>
        </pc:spChg>
        <pc:spChg chg="add del mod ord">
          <ac:chgData name="#LOKESHH SAMPATH#" userId="35311c0d-c6ba-42b4-9f48-26b697822030" providerId="ADAL" clId="{B0A97D1E-77F6-42EF-84F4-593FE135C09A}" dt="2024-04-24T11:44:36.961" v="188" actId="700"/>
          <ac:spMkLst>
            <pc:docMk/>
            <pc:sldMk cId="2620540330" sldId="258"/>
            <ac:spMk id="13" creationId="{624EA2D1-6B3A-F767-0135-600CD61BC135}"/>
          </ac:spMkLst>
        </pc:spChg>
        <pc:spChg chg="add del mod ord">
          <ac:chgData name="#LOKESHH SAMPATH#" userId="35311c0d-c6ba-42b4-9f48-26b697822030" providerId="ADAL" clId="{B0A97D1E-77F6-42EF-84F4-593FE135C09A}" dt="2024-04-24T11:44:41.437" v="189" actId="700"/>
          <ac:spMkLst>
            <pc:docMk/>
            <pc:sldMk cId="2620540330" sldId="258"/>
            <ac:spMk id="14" creationId="{2297D962-CDE2-C3C9-BE4E-648464E3B51C}"/>
          </ac:spMkLst>
        </pc:spChg>
        <pc:spChg chg="add mod ord">
          <ac:chgData name="#LOKESHH SAMPATH#" userId="35311c0d-c6ba-42b4-9f48-26b697822030" providerId="ADAL" clId="{B0A97D1E-77F6-42EF-84F4-593FE135C09A}" dt="2024-04-24T11:44:41.437" v="189" actId="700"/>
          <ac:spMkLst>
            <pc:docMk/>
            <pc:sldMk cId="2620540330" sldId="258"/>
            <ac:spMk id="15" creationId="{9BCFFF01-D17F-4A4F-B130-3F3EBE0984DE}"/>
          </ac:spMkLst>
        </pc:spChg>
        <pc:picChg chg="add mod">
          <ac:chgData name="#LOKESHH SAMPATH#" userId="35311c0d-c6ba-42b4-9f48-26b697822030" providerId="ADAL" clId="{B0A97D1E-77F6-42EF-84F4-593FE135C09A}" dt="2024-04-24T11:40:34.874" v="20" actId="1076"/>
          <ac:picMkLst>
            <pc:docMk/>
            <pc:sldMk cId="2620540330" sldId="258"/>
            <ac:picMk id="1026" creationId="{ED2E9C24-4992-36B1-FDFF-3730BB3714F2}"/>
          </ac:picMkLst>
        </pc:picChg>
        <pc:picChg chg="add mod">
          <ac:chgData name="#LOKESHH SAMPATH#" userId="35311c0d-c6ba-42b4-9f48-26b697822030" providerId="ADAL" clId="{B0A97D1E-77F6-42EF-84F4-593FE135C09A}" dt="2024-04-24T11:41:07.730" v="32" actId="1076"/>
          <ac:picMkLst>
            <pc:docMk/>
            <pc:sldMk cId="2620540330" sldId="258"/>
            <ac:picMk id="1028" creationId="{275C78C4-0254-CA4C-64D5-DE647C4F217C}"/>
          </ac:picMkLst>
        </pc:picChg>
        <pc:picChg chg="add mod">
          <ac:chgData name="#LOKESHH SAMPATH#" userId="35311c0d-c6ba-42b4-9f48-26b697822030" providerId="ADAL" clId="{B0A97D1E-77F6-42EF-84F4-593FE135C09A}" dt="2024-04-24T11:41:01.339" v="31" actId="12788"/>
          <ac:picMkLst>
            <pc:docMk/>
            <pc:sldMk cId="2620540330" sldId="258"/>
            <ac:picMk id="1030" creationId="{A69E4B61-6438-0F3C-CFE0-8B0B7D73ED72}"/>
          </ac:picMkLst>
        </pc:picChg>
        <pc:picChg chg="add mod">
          <ac:chgData name="#LOKESHH SAMPATH#" userId="35311c0d-c6ba-42b4-9f48-26b697822030" providerId="ADAL" clId="{B0A97D1E-77F6-42EF-84F4-593FE135C09A}" dt="2024-04-24T11:41:11.622" v="34" actId="1076"/>
          <ac:picMkLst>
            <pc:docMk/>
            <pc:sldMk cId="2620540330" sldId="258"/>
            <ac:picMk id="1032" creationId="{C5E4C802-6866-1A84-E4FE-91AABCB623F9}"/>
          </ac:picMkLst>
        </pc:picChg>
        <pc:picChg chg="add mod">
          <ac:chgData name="#LOKESHH SAMPATH#" userId="35311c0d-c6ba-42b4-9f48-26b697822030" providerId="ADAL" clId="{B0A97D1E-77F6-42EF-84F4-593FE135C09A}" dt="2024-04-24T11:41:26.479" v="35" actId="1076"/>
          <ac:picMkLst>
            <pc:docMk/>
            <pc:sldMk cId="2620540330" sldId="258"/>
            <ac:picMk id="1034" creationId="{9D52D0EB-E1CF-1351-5AE1-BDDD862A96BD}"/>
          </ac:picMkLst>
        </pc:picChg>
      </pc:sldChg>
      <pc:sldChg chg="del">
        <pc:chgData name="#LOKESHH SAMPATH#" userId="35311c0d-c6ba-42b4-9f48-26b697822030" providerId="ADAL" clId="{B0A97D1E-77F6-42EF-84F4-593FE135C09A}" dt="2024-04-24T16:14:08.441" v="8569" actId="47"/>
        <pc:sldMkLst>
          <pc:docMk/>
          <pc:sldMk cId="1741132500" sldId="260"/>
        </pc:sldMkLst>
      </pc:sldChg>
      <pc:sldChg chg="modSp mod">
        <pc:chgData name="#LOKESHH SAMPATH#" userId="35311c0d-c6ba-42b4-9f48-26b697822030" providerId="ADAL" clId="{B0A97D1E-77F6-42EF-84F4-593FE135C09A}" dt="2024-04-24T12:12:26.807" v="518" actId="1076"/>
        <pc:sldMkLst>
          <pc:docMk/>
          <pc:sldMk cId="3687820410" sldId="262"/>
        </pc:sldMkLst>
        <pc:spChg chg="mod">
          <ac:chgData name="#LOKESHH SAMPATH#" userId="35311c0d-c6ba-42b4-9f48-26b697822030" providerId="ADAL" clId="{B0A97D1E-77F6-42EF-84F4-593FE135C09A}" dt="2024-04-24T12:12:13.582" v="516" actId="14100"/>
          <ac:spMkLst>
            <pc:docMk/>
            <pc:sldMk cId="3687820410" sldId="262"/>
            <ac:spMk id="7" creationId="{B51966CB-CC69-8D21-1B28-7BFB7DA426A6}"/>
          </ac:spMkLst>
        </pc:spChg>
        <pc:spChg chg="mod">
          <ac:chgData name="#LOKESHH SAMPATH#" userId="35311c0d-c6ba-42b4-9f48-26b697822030" providerId="ADAL" clId="{B0A97D1E-77F6-42EF-84F4-593FE135C09A}" dt="2024-04-24T12:12:22.379" v="517" actId="1076"/>
          <ac:spMkLst>
            <pc:docMk/>
            <pc:sldMk cId="3687820410" sldId="262"/>
            <ac:spMk id="11" creationId="{32DF2B4E-7D46-EB12-11C6-D056E6AD98DD}"/>
          </ac:spMkLst>
        </pc:spChg>
        <pc:picChg chg="mod">
          <ac:chgData name="#LOKESHH SAMPATH#" userId="35311c0d-c6ba-42b4-9f48-26b697822030" providerId="ADAL" clId="{B0A97D1E-77F6-42EF-84F4-593FE135C09A}" dt="2024-04-24T12:12:26.807" v="518" actId="1076"/>
          <ac:picMkLst>
            <pc:docMk/>
            <pc:sldMk cId="3687820410" sldId="262"/>
            <ac:picMk id="4100" creationId="{E6E59FD7-6532-FD4A-6C47-CEED30863C16}"/>
          </ac:picMkLst>
        </pc:picChg>
      </pc:sldChg>
      <pc:sldChg chg="del">
        <pc:chgData name="#LOKESHH SAMPATH#" userId="35311c0d-c6ba-42b4-9f48-26b697822030" providerId="ADAL" clId="{B0A97D1E-77F6-42EF-84F4-593FE135C09A}" dt="2024-04-24T12:04:20.340" v="299" actId="47"/>
        <pc:sldMkLst>
          <pc:docMk/>
          <pc:sldMk cId="12994312" sldId="263"/>
        </pc:sldMkLst>
      </pc:sldChg>
      <pc:sldChg chg="addSp delSp modSp mod">
        <pc:chgData name="#LOKESHH SAMPATH#" userId="35311c0d-c6ba-42b4-9f48-26b697822030" providerId="ADAL" clId="{B0A97D1E-77F6-42EF-84F4-593FE135C09A}" dt="2024-04-24T12:43:43.359" v="1562" actId="207"/>
        <pc:sldMkLst>
          <pc:docMk/>
          <pc:sldMk cId="377226201" sldId="265"/>
        </pc:sldMkLst>
        <pc:spChg chg="mod">
          <ac:chgData name="#LOKESHH SAMPATH#" userId="35311c0d-c6ba-42b4-9f48-26b697822030" providerId="ADAL" clId="{B0A97D1E-77F6-42EF-84F4-593FE135C09A}" dt="2024-04-24T12:30:29.702" v="1124" actId="6549"/>
          <ac:spMkLst>
            <pc:docMk/>
            <pc:sldMk cId="377226201" sldId="265"/>
            <ac:spMk id="3" creationId="{3035A0B3-777E-34E0-5220-A13CE4212828}"/>
          </ac:spMkLst>
        </pc:spChg>
        <pc:spChg chg="del mod">
          <ac:chgData name="#LOKESHH SAMPATH#" userId="35311c0d-c6ba-42b4-9f48-26b697822030" providerId="ADAL" clId="{B0A97D1E-77F6-42EF-84F4-593FE135C09A}" dt="2024-04-24T12:07:46.766" v="422" actId="21"/>
          <ac:spMkLst>
            <pc:docMk/>
            <pc:sldMk cId="377226201" sldId="265"/>
            <ac:spMk id="4" creationId="{0A41CA7A-34BD-620A-CBAA-50EE62C0A5CA}"/>
          </ac:spMkLst>
        </pc:spChg>
        <pc:spChg chg="del mod">
          <ac:chgData name="#LOKESHH SAMPATH#" userId="35311c0d-c6ba-42b4-9f48-26b697822030" providerId="ADAL" clId="{B0A97D1E-77F6-42EF-84F4-593FE135C09A}" dt="2024-04-24T12:19:11.156" v="925" actId="478"/>
          <ac:spMkLst>
            <pc:docMk/>
            <pc:sldMk cId="377226201" sldId="265"/>
            <ac:spMk id="5" creationId="{AA9F98D4-86CC-910D-8724-96563AAEF654}"/>
          </ac:spMkLst>
        </pc:spChg>
        <pc:spChg chg="add mod">
          <ac:chgData name="#LOKESHH SAMPATH#" userId="35311c0d-c6ba-42b4-9f48-26b697822030" providerId="ADAL" clId="{B0A97D1E-77F6-42EF-84F4-593FE135C09A}" dt="2024-04-24T12:30:55.717" v="1129" actId="1076"/>
          <ac:spMkLst>
            <pc:docMk/>
            <pc:sldMk cId="377226201" sldId="265"/>
            <ac:spMk id="9" creationId="{9291E9BC-0964-7C34-DF78-8C33C3C93F6D}"/>
          </ac:spMkLst>
        </pc:spChg>
        <pc:spChg chg="add mod">
          <ac:chgData name="#LOKESHH SAMPATH#" userId="35311c0d-c6ba-42b4-9f48-26b697822030" providerId="ADAL" clId="{B0A97D1E-77F6-42EF-84F4-593FE135C09A}" dt="2024-04-24T12:39:06.446" v="1488" actId="1076"/>
          <ac:spMkLst>
            <pc:docMk/>
            <pc:sldMk cId="377226201" sldId="265"/>
            <ac:spMk id="12" creationId="{B04F7013-DD18-0636-4549-D14FAFEAFF73}"/>
          </ac:spMkLst>
        </pc:spChg>
        <pc:spChg chg="add mod">
          <ac:chgData name="#LOKESHH SAMPATH#" userId="35311c0d-c6ba-42b4-9f48-26b697822030" providerId="ADAL" clId="{B0A97D1E-77F6-42EF-84F4-593FE135C09A}" dt="2024-04-24T12:38:57.846" v="1485" actId="1076"/>
          <ac:spMkLst>
            <pc:docMk/>
            <pc:sldMk cId="377226201" sldId="265"/>
            <ac:spMk id="15" creationId="{F2B7E23A-4108-F94D-8CA1-7A3612CB3916}"/>
          </ac:spMkLst>
        </pc:spChg>
        <pc:spChg chg="add del mod">
          <ac:chgData name="#LOKESHH SAMPATH#" userId="35311c0d-c6ba-42b4-9f48-26b697822030" providerId="ADAL" clId="{B0A97D1E-77F6-42EF-84F4-593FE135C09A}" dt="2024-04-24T12:33:04.174" v="1198" actId="478"/>
          <ac:spMkLst>
            <pc:docMk/>
            <pc:sldMk cId="377226201" sldId="265"/>
            <ac:spMk id="16" creationId="{77BCF096-F13D-A3DD-E22C-DD5202097B44}"/>
          </ac:spMkLst>
        </pc:spChg>
        <pc:spChg chg="add mod">
          <ac:chgData name="#LOKESHH SAMPATH#" userId="35311c0d-c6ba-42b4-9f48-26b697822030" providerId="ADAL" clId="{B0A97D1E-77F6-42EF-84F4-593FE135C09A}" dt="2024-04-24T12:39:29.082" v="1491" actId="115"/>
          <ac:spMkLst>
            <pc:docMk/>
            <pc:sldMk cId="377226201" sldId="265"/>
            <ac:spMk id="19" creationId="{F9478D18-CEF3-4BA4-B50D-1FCBB323197E}"/>
          </ac:spMkLst>
        </pc:spChg>
        <pc:spChg chg="add mod">
          <ac:chgData name="#LOKESHH SAMPATH#" userId="35311c0d-c6ba-42b4-9f48-26b697822030" providerId="ADAL" clId="{B0A97D1E-77F6-42EF-84F4-593FE135C09A}" dt="2024-04-24T12:39:32.514" v="1492" actId="115"/>
          <ac:spMkLst>
            <pc:docMk/>
            <pc:sldMk cId="377226201" sldId="265"/>
            <ac:spMk id="22" creationId="{15B50432-EACF-B96C-47E2-8779FA5966D8}"/>
          </ac:spMkLst>
        </pc:spChg>
        <pc:picChg chg="add mod">
          <ac:chgData name="#LOKESHH SAMPATH#" userId="35311c0d-c6ba-42b4-9f48-26b697822030" providerId="ADAL" clId="{B0A97D1E-77F6-42EF-84F4-593FE135C09A}" dt="2024-04-24T12:43:43.359" v="1562" actId="207"/>
          <ac:picMkLst>
            <pc:docMk/>
            <pc:sldMk cId="377226201" sldId="265"/>
            <ac:picMk id="6" creationId="{58F714DF-1EAA-7324-D171-B443E297DC17}"/>
          </ac:picMkLst>
        </pc:picChg>
        <pc:picChg chg="add mod">
          <ac:chgData name="#LOKESHH SAMPATH#" userId="35311c0d-c6ba-42b4-9f48-26b697822030" providerId="ADAL" clId="{B0A97D1E-77F6-42EF-84F4-593FE135C09A}" dt="2024-04-24T12:43:43.359" v="1562" actId="207"/>
          <ac:picMkLst>
            <pc:docMk/>
            <pc:sldMk cId="377226201" sldId="265"/>
            <ac:picMk id="8" creationId="{6A84F50B-6A36-75B4-A680-AB092E4C7206}"/>
          </ac:picMkLst>
        </pc:picChg>
        <pc:picChg chg="add mod modCrop">
          <ac:chgData name="#LOKESHH SAMPATH#" userId="35311c0d-c6ba-42b4-9f48-26b697822030" providerId="ADAL" clId="{B0A97D1E-77F6-42EF-84F4-593FE135C09A}" dt="2024-04-24T12:38:37.672" v="1481" actId="1076"/>
          <ac:picMkLst>
            <pc:docMk/>
            <pc:sldMk cId="377226201" sldId="265"/>
            <ac:picMk id="11" creationId="{3E886CA6-CD68-32B6-F56B-2CEB94C8BCBE}"/>
          </ac:picMkLst>
        </pc:picChg>
        <pc:picChg chg="add mod">
          <ac:chgData name="#LOKESHH SAMPATH#" userId="35311c0d-c6ba-42b4-9f48-26b697822030" providerId="ADAL" clId="{B0A97D1E-77F6-42EF-84F4-593FE135C09A}" dt="2024-04-24T12:38:53.252" v="1484" actId="1076"/>
          <ac:picMkLst>
            <pc:docMk/>
            <pc:sldMk cId="377226201" sldId="265"/>
            <ac:picMk id="14" creationId="{E39CEACA-A609-FE81-2581-ABA51D41C919}"/>
          </ac:picMkLst>
        </pc:picChg>
        <pc:picChg chg="add mod">
          <ac:chgData name="#LOKESHH SAMPATH#" userId="35311c0d-c6ba-42b4-9f48-26b697822030" providerId="ADAL" clId="{B0A97D1E-77F6-42EF-84F4-593FE135C09A}" dt="2024-04-24T12:39:04.269" v="1486" actId="1076"/>
          <ac:picMkLst>
            <pc:docMk/>
            <pc:sldMk cId="377226201" sldId="265"/>
            <ac:picMk id="18" creationId="{2E62BF41-B9F0-E977-C96A-7C9ED4D35E36}"/>
          </ac:picMkLst>
        </pc:picChg>
        <pc:picChg chg="add mod">
          <ac:chgData name="#LOKESHH SAMPATH#" userId="35311c0d-c6ba-42b4-9f48-26b697822030" providerId="ADAL" clId="{B0A97D1E-77F6-42EF-84F4-593FE135C09A}" dt="2024-04-24T12:39:14.949" v="1489" actId="1076"/>
          <ac:picMkLst>
            <pc:docMk/>
            <pc:sldMk cId="377226201" sldId="265"/>
            <ac:picMk id="21" creationId="{32775558-EE79-58C4-09B6-9405FB45BE49}"/>
          </ac:picMkLst>
        </pc:picChg>
        <pc:picChg chg="add mod">
          <ac:chgData name="#LOKESHH SAMPATH#" userId="35311c0d-c6ba-42b4-9f48-26b697822030" providerId="ADAL" clId="{B0A97D1E-77F6-42EF-84F4-593FE135C09A}" dt="2024-04-24T12:39:21.099" v="1490" actId="1076"/>
          <ac:picMkLst>
            <pc:docMk/>
            <pc:sldMk cId="377226201" sldId="265"/>
            <ac:picMk id="24" creationId="{634F251C-EEC4-584A-40C5-0117AF5AF590}"/>
          </ac:picMkLst>
        </pc:picChg>
      </pc:sldChg>
      <pc:sldChg chg="addSp delSp modSp mod">
        <pc:chgData name="#LOKESHH SAMPATH#" userId="35311c0d-c6ba-42b4-9f48-26b697822030" providerId="ADAL" clId="{B0A97D1E-77F6-42EF-84F4-593FE135C09A}" dt="2024-04-24T14:54:19.168" v="6969" actId="20577"/>
        <pc:sldMkLst>
          <pc:docMk/>
          <pc:sldMk cId="2050923487" sldId="266"/>
        </pc:sldMkLst>
        <pc:spChg chg="mod">
          <ac:chgData name="#LOKESHH SAMPATH#" userId="35311c0d-c6ba-42b4-9f48-26b697822030" providerId="ADAL" clId="{B0A97D1E-77F6-42EF-84F4-593FE135C09A}" dt="2024-04-24T14:26:42.743" v="5136" actId="20577"/>
          <ac:spMkLst>
            <pc:docMk/>
            <pc:sldMk cId="2050923487" sldId="266"/>
            <ac:spMk id="2" creationId="{DCFFCF35-B5A4-5090-EF97-C31AA2914AB6}"/>
          </ac:spMkLst>
        </pc:spChg>
        <pc:spChg chg="add mod">
          <ac:chgData name="#LOKESHH SAMPATH#" userId="35311c0d-c6ba-42b4-9f48-26b697822030" providerId="ADAL" clId="{B0A97D1E-77F6-42EF-84F4-593FE135C09A}" dt="2024-04-24T14:37:45.016" v="5510" actId="20577"/>
          <ac:spMkLst>
            <pc:docMk/>
            <pc:sldMk cId="2050923487" sldId="266"/>
            <ac:spMk id="13" creationId="{455B389A-2D57-0A75-B6F6-B93BAC39C006}"/>
          </ac:spMkLst>
        </pc:spChg>
        <pc:spChg chg="add mod">
          <ac:chgData name="#LOKESHH SAMPATH#" userId="35311c0d-c6ba-42b4-9f48-26b697822030" providerId="ADAL" clId="{B0A97D1E-77F6-42EF-84F4-593FE135C09A}" dt="2024-04-24T14:37:42.466" v="5509" actId="14100"/>
          <ac:spMkLst>
            <pc:docMk/>
            <pc:sldMk cId="2050923487" sldId="266"/>
            <ac:spMk id="14" creationId="{BFAB34CB-0948-4B40-2F83-A9F5BDAF564D}"/>
          </ac:spMkLst>
        </pc:spChg>
        <pc:spChg chg="add mod">
          <ac:chgData name="#LOKESHH SAMPATH#" userId="35311c0d-c6ba-42b4-9f48-26b697822030" providerId="ADAL" clId="{B0A97D1E-77F6-42EF-84F4-593FE135C09A}" dt="2024-04-24T14:43:35.301" v="5983" actId="20577"/>
          <ac:spMkLst>
            <pc:docMk/>
            <pc:sldMk cId="2050923487" sldId="266"/>
            <ac:spMk id="15" creationId="{2B21C870-619E-7C26-1489-C47BFE61CFB1}"/>
          </ac:spMkLst>
        </pc:spChg>
        <pc:spChg chg="add mod">
          <ac:chgData name="#LOKESHH SAMPATH#" userId="35311c0d-c6ba-42b4-9f48-26b697822030" providerId="ADAL" clId="{B0A97D1E-77F6-42EF-84F4-593FE135C09A}" dt="2024-04-24T14:43:13.256" v="5979" actId="14100"/>
          <ac:spMkLst>
            <pc:docMk/>
            <pc:sldMk cId="2050923487" sldId="266"/>
            <ac:spMk id="18" creationId="{69BBFCE3-5B91-A069-25D7-BFF8810C4BA8}"/>
          </ac:spMkLst>
        </pc:spChg>
        <pc:spChg chg="add mod">
          <ac:chgData name="#LOKESHH SAMPATH#" userId="35311c0d-c6ba-42b4-9f48-26b697822030" providerId="ADAL" clId="{B0A97D1E-77F6-42EF-84F4-593FE135C09A}" dt="2024-04-24T14:44:26.253" v="6019" actId="1076"/>
          <ac:spMkLst>
            <pc:docMk/>
            <pc:sldMk cId="2050923487" sldId="266"/>
            <ac:spMk id="22" creationId="{E99AD2E7-29EA-6A97-B9E8-042355FC0EBF}"/>
          </ac:spMkLst>
        </pc:spChg>
        <pc:spChg chg="add mod">
          <ac:chgData name="#LOKESHH SAMPATH#" userId="35311c0d-c6ba-42b4-9f48-26b697822030" providerId="ADAL" clId="{B0A97D1E-77F6-42EF-84F4-593FE135C09A}" dt="2024-04-24T14:54:19.168" v="6969" actId="20577"/>
          <ac:spMkLst>
            <pc:docMk/>
            <pc:sldMk cId="2050923487" sldId="266"/>
            <ac:spMk id="23" creationId="{698FC716-9B83-DEFD-47A7-FEAC729D1974}"/>
          </ac:spMkLst>
        </pc:spChg>
        <pc:picChg chg="add mod">
          <ac:chgData name="#LOKESHH SAMPATH#" userId="35311c0d-c6ba-42b4-9f48-26b697822030" providerId="ADAL" clId="{B0A97D1E-77F6-42EF-84F4-593FE135C09A}" dt="2024-04-24T14:44:04.392" v="5989" actId="1076"/>
          <ac:picMkLst>
            <pc:docMk/>
            <pc:sldMk cId="2050923487" sldId="266"/>
            <ac:picMk id="4" creationId="{CCC9EA40-95F5-4924-0ED8-DCA07B0A2F92}"/>
          </ac:picMkLst>
        </pc:picChg>
        <pc:picChg chg="add del mod">
          <ac:chgData name="#LOKESHH SAMPATH#" userId="35311c0d-c6ba-42b4-9f48-26b697822030" providerId="ADAL" clId="{B0A97D1E-77F6-42EF-84F4-593FE135C09A}" dt="2024-04-24T14:36:34.389" v="5426" actId="478"/>
          <ac:picMkLst>
            <pc:docMk/>
            <pc:sldMk cId="2050923487" sldId="266"/>
            <ac:picMk id="5" creationId="{2D9F04D1-44FC-B278-609F-3C3C5EFA1F82}"/>
          </ac:picMkLst>
        </pc:picChg>
        <pc:picChg chg="add del mod">
          <ac:chgData name="#LOKESHH SAMPATH#" userId="35311c0d-c6ba-42b4-9f48-26b697822030" providerId="ADAL" clId="{B0A97D1E-77F6-42EF-84F4-593FE135C09A}" dt="2024-04-24T14:36:34.825" v="5427" actId="478"/>
          <ac:picMkLst>
            <pc:docMk/>
            <pc:sldMk cId="2050923487" sldId="266"/>
            <ac:picMk id="6" creationId="{EEBFAF07-33EE-A856-7568-C1E9FEF4A563}"/>
          </ac:picMkLst>
        </pc:picChg>
        <pc:picChg chg="add del mod">
          <ac:chgData name="#LOKESHH SAMPATH#" userId="35311c0d-c6ba-42b4-9f48-26b697822030" providerId="ADAL" clId="{B0A97D1E-77F6-42EF-84F4-593FE135C09A}" dt="2024-04-24T14:37:47.268" v="5511" actId="478"/>
          <ac:picMkLst>
            <pc:docMk/>
            <pc:sldMk cId="2050923487" sldId="266"/>
            <ac:picMk id="8" creationId="{B09AA3CA-5AA0-B7A2-A3D5-DE13681E0912}"/>
          </ac:picMkLst>
        </pc:picChg>
        <pc:picChg chg="add mod">
          <ac:chgData name="#LOKESHH SAMPATH#" userId="35311c0d-c6ba-42b4-9f48-26b697822030" providerId="ADAL" clId="{B0A97D1E-77F6-42EF-84F4-593FE135C09A}" dt="2024-04-24T14:43:59.733" v="5987" actId="1076"/>
          <ac:picMkLst>
            <pc:docMk/>
            <pc:sldMk cId="2050923487" sldId="266"/>
            <ac:picMk id="10" creationId="{F90A9F60-D852-77C4-39C3-E1602736C799}"/>
          </ac:picMkLst>
        </pc:picChg>
        <pc:picChg chg="add mod">
          <ac:chgData name="#LOKESHH SAMPATH#" userId="35311c0d-c6ba-42b4-9f48-26b697822030" providerId="ADAL" clId="{B0A97D1E-77F6-42EF-84F4-593FE135C09A}" dt="2024-04-24T14:44:01.962" v="5988" actId="1076"/>
          <ac:picMkLst>
            <pc:docMk/>
            <pc:sldMk cId="2050923487" sldId="266"/>
            <ac:picMk id="12" creationId="{A37B5DA7-3F2D-9F73-554B-832352D2D855}"/>
          </ac:picMkLst>
        </pc:picChg>
        <pc:picChg chg="add mod">
          <ac:chgData name="#LOKESHH SAMPATH#" userId="35311c0d-c6ba-42b4-9f48-26b697822030" providerId="ADAL" clId="{B0A97D1E-77F6-42EF-84F4-593FE135C09A}" dt="2024-04-24T14:41:32.611" v="5910" actId="14100"/>
          <ac:picMkLst>
            <pc:docMk/>
            <pc:sldMk cId="2050923487" sldId="266"/>
            <ac:picMk id="17" creationId="{3F20523D-B142-B523-3B58-4CC1B6F8FF1C}"/>
          </ac:picMkLst>
        </pc:picChg>
        <pc:picChg chg="add del mod">
          <ac:chgData name="#LOKESHH SAMPATH#" userId="35311c0d-c6ba-42b4-9f48-26b697822030" providerId="ADAL" clId="{B0A97D1E-77F6-42EF-84F4-593FE135C09A}" dt="2024-04-24T14:43:32.267" v="5982" actId="478"/>
          <ac:picMkLst>
            <pc:docMk/>
            <pc:sldMk cId="2050923487" sldId="266"/>
            <ac:picMk id="19" creationId="{47FBFA44-032D-B3EA-FD5F-70F3527DBEB8}"/>
          </ac:picMkLst>
        </pc:picChg>
        <pc:picChg chg="add mod">
          <ac:chgData name="#LOKESHH SAMPATH#" userId="35311c0d-c6ba-42b4-9f48-26b697822030" providerId="ADAL" clId="{B0A97D1E-77F6-42EF-84F4-593FE135C09A}" dt="2024-04-24T14:43:54.889" v="5986" actId="1076"/>
          <ac:picMkLst>
            <pc:docMk/>
            <pc:sldMk cId="2050923487" sldId="266"/>
            <ac:picMk id="21" creationId="{999CFCAF-EFBB-9E49-3106-1CC87AB413D7}"/>
          </ac:picMkLst>
        </pc:picChg>
      </pc:sldChg>
      <pc:sldChg chg="addSp modSp mod">
        <pc:chgData name="#LOKESHH SAMPATH#" userId="35311c0d-c6ba-42b4-9f48-26b697822030" providerId="ADAL" clId="{B0A97D1E-77F6-42EF-84F4-593FE135C09A}" dt="2024-04-24T14:57:15.083" v="7050" actId="1076"/>
        <pc:sldMkLst>
          <pc:docMk/>
          <pc:sldMk cId="32698906" sldId="267"/>
        </pc:sldMkLst>
        <pc:spChg chg="add mod">
          <ac:chgData name="#LOKESHH SAMPATH#" userId="35311c0d-c6ba-42b4-9f48-26b697822030" providerId="ADAL" clId="{B0A97D1E-77F6-42EF-84F4-593FE135C09A}" dt="2024-04-24T14:50:19.217" v="6710" actId="404"/>
          <ac:spMkLst>
            <pc:docMk/>
            <pc:sldMk cId="32698906" sldId="267"/>
            <ac:spMk id="2" creationId="{B56CE687-6ECD-DA1A-478D-7A8BA9529B83}"/>
          </ac:spMkLst>
        </pc:spChg>
        <pc:spChg chg="mod">
          <ac:chgData name="#LOKESHH SAMPATH#" userId="35311c0d-c6ba-42b4-9f48-26b697822030" providerId="ADAL" clId="{B0A97D1E-77F6-42EF-84F4-593FE135C09A}" dt="2024-04-24T14:44:40.006" v="6056" actId="20577"/>
          <ac:spMkLst>
            <pc:docMk/>
            <pc:sldMk cId="32698906" sldId="267"/>
            <ac:spMk id="3" creationId="{89B362C5-2F4A-8EFB-7C87-5CDBC1524E6F}"/>
          </ac:spMkLst>
        </pc:spChg>
        <pc:spChg chg="add mod">
          <ac:chgData name="#LOKESHH SAMPATH#" userId="35311c0d-c6ba-42b4-9f48-26b697822030" providerId="ADAL" clId="{B0A97D1E-77F6-42EF-84F4-593FE135C09A}" dt="2024-04-24T14:56:16.665" v="7032" actId="1076"/>
          <ac:spMkLst>
            <pc:docMk/>
            <pc:sldMk cId="32698906" sldId="267"/>
            <ac:spMk id="6" creationId="{022AC478-3AA6-1153-1C5E-64F0B52E1589}"/>
          </ac:spMkLst>
        </pc:spChg>
        <pc:spChg chg="add mod">
          <ac:chgData name="#LOKESHH SAMPATH#" userId="35311c0d-c6ba-42b4-9f48-26b697822030" providerId="ADAL" clId="{B0A97D1E-77F6-42EF-84F4-593FE135C09A}" dt="2024-04-24T14:56:14.303" v="7031" actId="1076"/>
          <ac:spMkLst>
            <pc:docMk/>
            <pc:sldMk cId="32698906" sldId="267"/>
            <ac:spMk id="9" creationId="{738B0F8D-F044-413F-CF11-4CBAE24B3B87}"/>
          </ac:spMkLst>
        </pc:spChg>
        <pc:spChg chg="add mod">
          <ac:chgData name="#LOKESHH SAMPATH#" userId="35311c0d-c6ba-42b4-9f48-26b697822030" providerId="ADAL" clId="{B0A97D1E-77F6-42EF-84F4-593FE135C09A}" dt="2024-04-24T14:57:15.083" v="7050" actId="1076"/>
          <ac:spMkLst>
            <pc:docMk/>
            <pc:sldMk cId="32698906" sldId="267"/>
            <ac:spMk id="12" creationId="{02BA8ED9-A26E-FE7C-8BA4-65588B691C01}"/>
          </ac:spMkLst>
        </pc:spChg>
        <pc:picChg chg="add mod">
          <ac:chgData name="#LOKESHH SAMPATH#" userId="35311c0d-c6ba-42b4-9f48-26b697822030" providerId="ADAL" clId="{B0A97D1E-77F6-42EF-84F4-593FE135C09A}" dt="2024-04-24T14:55:57.141" v="7026" actId="1076"/>
          <ac:picMkLst>
            <pc:docMk/>
            <pc:sldMk cId="32698906" sldId="267"/>
            <ac:picMk id="5" creationId="{3F580F58-DABE-3C4B-3247-DD080807268D}"/>
          </ac:picMkLst>
        </pc:picChg>
        <pc:picChg chg="add mod">
          <ac:chgData name="#LOKESHH SAMPATH#" userId="35311c0d-c6ba-42b4-9f48-26b697822030" providerId="ADAL" clId="{B0A97D1E-77F6-42EF-84F4-593FE135C09A}" dt="2024-04-24T14:56:11.024" v="7030" actId="1076"/>
          <ac:picMkLst>
            <pc:docMk/>
            <pc:sldMk cId="32698906" sldId="267"/>
            <ac:picMk id="8" creationId="{44DCEE45-D6D1-64FC-A468-25FE9F67ED48}"/>
          </ac:picMkLst>
        </pc:picChg>
        <pc:picChg chg="add mod">
          <ac:chgData name="#LOKESHH SAMPATH#" userId="35311c0d-c6ba-42b4-9f48-26b697822030" providerId="ADAL" clId="{B0A97D1E-77F6-42EF-84F4-593FE135C09A}" dt="2024-04-24T14:56:30.390" v="7035" actId="1076"/>
          <ac:picMkLst>
            <pc:docMk/>
            <pc:sldMk cId="32698906" sldId="267"/>
            <ac:picMk id="11" creationId="{A9A5FF80-3DFA-5F76-4B01-0C03D8D89499}"/>
          </ac:picMkLst>
        </pc:picChg>
      </pc:sldChg>
      <pc:sldChg chg="del">
        <pc:chgData name="#LOKESHH SAMPATH#" userId="35311c0d-c6ba-42b4-9f48-26b697822030" providerId="ADAL" clId="{B0A97D1E-77F6-42EF-84F4-593FE135C09A}" dt="2024-04-24T13:29:05.995" v="2590" actId="47"/>
        <pc:sldMkLst>
          <pc:docMk/>
          <pc:sldMk cId="3321097722" sldId="268"/>
        </pc:sldMkLst>
      </pc:sldChg>
      <pc:sldChg chg="addSp delSp modSp mod">
        <pc:chgData name="#LOKESHH SAMPATH#" userId="35311c0d-c6ba-42b4-9f48-26b697822030" providerId="ADAL" clId="{B0A97D1E-77F6-42EF-84F4-593FE135C09A}" dt="2024-04-24T15:22:23.764" v="8483" actId="1076"/>
        <pc:sldMkLst>
          <pc:docMk/>
          <pc:sldMk cId="2254512127" sldId="269"/>
        </pc:sldMkLst>
        <pc:spChg chg="add mod">
          <ac:chgData name="#LOKESHH SAMPATH#" userId="35311c0d-c6ba-42b4-9f48-26b697822030" providerId="ADAL" clId="{B0A97D1E-77F6-42EF-84F4-593FE135C09A}" dt="2024-04-24T15:10:44.634" v="7755" actId="20577"/>
          <ac:spMkLst>
            <pc:docMk/>
            <pc:sldMk cId="2254512127" sldId="269"/>
            <ac:spMk id="2" creationId="{F96C2CF3-2BD2-27D5-1E03-1769C5AE697F}"/>
          </ac:spMkLst>
        </pc:spChg>
        <pc:spChg chg="mod">
          <ac:chgData name="#LOKESHH SAMPATH#" userId="35311c0d-c6ba-42b4-9f48-26b697822030" providerId="ADAL" clId="{B0A97D1E-77F6-42EF-84F4-593FE135C09A}" dt="2024-04-24T14:26:56.321" v="5183" actId="20577"/>
          <ac:spMkLst>
            <pc:docMk/>
            <pc:sldMk cId="2254512127" sldId="269"/>
            <ac:spMk id="3" creationId="{29173BC2-8236-7C3F-86EF-BE8ACD8BFAA5}"/>
          </ac:spMkLst>
        </pc:spChg>
        <pc:spChg chg="add mod">
          <ac:chgData name="#LOKESHH SAMPATH#" userId="35311c0d-c6ba-42b4-9f48-26b697822030" providerId="ADAL" clId="{B0A97D1E-77F6-42EF-84F4-593FE135C09A}" dt="2024-04-24T15:16:47.198" v="8120" actId="113"/>
          <ac:spMkLst>
            <pc:docMk/>
            <pc:sldMk cId="2254512127" sldId="269"/>
            <ac:spMk id="6" creationId="{7C764137-1227-0451-7AF5-7CFBF7ECCA31}"/>
          </ac:spMkLst>
        </pc:spChg>
        <pc:spChg chg="add mod">
          <ac:chgData name="#LOKESHH SAMPATH#" userId="35311c0d-c6ba-42b4-9f48-26b697822030" providerId="ADAL" clId="{B0A97D1E-77F6-42EF-84F4-593FE135C09A}" dt="2024-04-24T15:22:22.003" v="8482" actId="1076"/>
          <ac:spMkLst>
            <pc:docMk/>
            <pc:sldMk cId="2254512127" sldId="269"/>
            <ac:spMk id="13" creationId="{3FA3788D-5C36-D88D-8E50-3712713DFB6A}"/>
          </ac:spMkLst>
        </pc:spChg>
        <pc:picChg chg="add mod">
          <ac:chgData name="#LOKESHH SAMPATH#" userId="35311c0d-c6ba-42b4-9f48-26b697822030" providerId="ADAL" clId="{B0A97D1E-77F6-42EF-84F4-593FE135C09A}" dt="2024-04-24T15:12:29.269" v="7758" actId="1076"/>
          <ac:picMkLst>
            <pc:docMk/>
            <pc:sldMk cId="2254512127" sldId="269"/>
            <ac:picMk id="5" creationId="{58BDB276-E074-581C-AB3A-297947E4107E}"/>
          </ac:picMkLst>
        </pc:picChg>
        <pc:picChg chg="add del">
          <ac:chgData name="#LOKESHH SAMPATH#" userId="35311c0d-c6ba-42b4-9f48-26b697822030" providerId="ADAL" clId="{B0A97D1E-77F6-42EF-84F4-593FE135C09A}" dt="2024-04-24T15:15:57.316" v="8096" actId="478"/>
          <ac:picMkLst>
            <pc:docMk/>
            <pc:sldMk cId="2254512127" sldId="269"/>
            <ac:picMk id="8" creationId="{DDEE3720-D0B6-2391-D864-CED81F294FF2}"/>
          </ac:picMkLst>
        </pc:picChg>
        <pc:picChg chg="add del">
          <ac:chgData name="#LOKESHH SAMPATH#" userId="35311c0d-c6ba-42b4-9f48-26b697822030" providerId="ADAL" clId="{B0A97D1E-77F6-42EF-84F4-593FE135C09A}" dt="2024-04-24T15:16:04.270" v="8098" actId="478"/>
          <ac:picMkLst>
            <pc:docMk/>
            <pc:sldMk cId="2254512127" sldId="269"/>
            <ac:picMk id="10" creationId="{54F6FC95-1195-589E-AC03-31FC6BD0DD2A}"/>
          </ac:picMkLst>
        </pc:picChg>
        <pc:picChg chg="add mod">
          <ac:chgData name="#LOKESHH SAMPATH#" userId="35311c0d-c6ba-42b4-9f48-26b697822030" providerId="ADAL" clId="{B0A97D1E-77F6-42EF-84F4-593FE135C09A}" dt="2024-04-24T15:22:23.764" v="8483" actId="1076"/>
          <ac:picMkLst>
            <pc:docMk/>
            <pc:sldMk cId="2254512127" sldId="269"/>
            <ac:picMk id="12" creationId="{674D33A0-55B5-DE12-74E3-2FF60EAAADB0}"/>
          </ac:picMkLst>
        </pc:picChg>
        <pc:picChg chg="add mod">
          <ac:chgData name="#LOKESHH SAMPATH#" userId="35311c0d-c6ba-42b4-9f48-26b697822030" providerId="ADAL" clId="{B0A97D1E-77F6-42EF-84F4-593FE135C09A}" dt="2024-04-24T15:10:39.200" v="7753" actId="1076"/>
          <ac:picMkLst>
            <pc:docMk/>
            <pc:sldMk cId="2254512127" sldId="269"/>
            <ac:picMk id="3074" creationId="{9818671C-F763-8A4E-2DA6-4F2E32C47D1F}"/>
          </ac:picMkLst>
        </pc:picChg>
      </pc:sldChg>
      <pc:sldChg chg="modSp mod">
        <pc:chgData name="#LOKESHH SAMPATH#" userId="35311c0d-c6ba-42b4-9f48-26b697822030" providerId="ADAL" clId="{B0A97D1E-77F6-42EF-84F4-593FE135C09A}" dt="2024-04-24T14:32:04.395" v="5331" actId="20577"/>
        <pc:sldMkLst>
          <pc:docMk/>
          <pc:sldMk cId="1894907423" sldId="270"/>
        </pc:sldMkLst>
        <pc:spChg chg="mod">
          <ac:chgData name="#LOKESHH SAMPATH#" userId="35311c0d-c6ba-42b4-9f48-26b697822030" providerId="ADAL" clId="{B0A97D1E-77F6-42EF-84F4-593FE135C09A}" dt="2024-04-24T14:32:04.395" v="5331" actId="20577"/>
          <ac:spMkLst>
            <pc:docMk/>
            <pc:sldMk cId="1894907423" sldId="270"/>
            <ac:spMk id="3" creationId="{A8BD052D-F2BA-E412-497E-958456D2FAFA}"/>
          </ac:spMkLst>
        </pc:spChg>
      </pc:sldChg>
      <pc:sldChg chg="modSp">
        <pc:chgData name="#LOKESHH SAMPATH#" userId="35311c0d-c6ba-42b4-9f48-26b697822030" providerId="ADAL" clId="{B0A97D1E-77F6-42EF-84F4-593FE135C09A}" dt="2024-04-24T15:32:51.676" v="8568" actId="20577"/>
        <pc:sldMkLst>
          <pc:docMk/>
          <pc:sldMk cId="445868933" sldId="272"/>
        </pc:sldMkLst>
        <pc:spChg chg="mod">
          <ac:chgData name="#LOKESHH SAMPATH#" userId="35311c0d-c6ba-42b4-9f48-26b697822030" providerId="ADAL" clId="{B0A97D1E-77F6-42EF-84F4-593FE135C09A}" dt="2024-04-24T15:32:51.676" v="8568" actId="20577"/>
          <ac:spMkLst>
            <pc:docMk/>
            <pc:sldMk cId="445868933" sldId="272"/>
            <ac:spMk id="4" creationId="{415482D1-9AA0-40F0-FC17-A9EA168A6E6A}"/>
          </ac:spMkLst>
        </pc:spChg>
      </pc:sldChg>
      <pc:sldChg chg="addSp delSp modSp mod modClrScheme chgLayout">
        <pc:chgData name="#LOKESHH SAMPATH#" userId="35311c0d-c6ba-42b4-9f48-26b697822030" providerId="ADAL" clId="{B0A97D1E-77F6-42EF-84F4-593FE135C09A}" dt="2024-04-24T13:59:30.085" v="3688" actId="1076"/>
        <pc:sldMkLst>
          <pc:docMk/>
          <pc:sldMk cId="1098107811" sldId="276"/>
        </pc:sldMkLst>
        <pc:spChg chg="mod ord">
          <ac:chgData name="#LOKESHH SAMPATH#" userId="35311c0d-c6ba-42b4-9f48-26b697822030" providerId="ADAL" clId="{B0A97D1E-77F6-42EF-84F4-593FE135C09A}" dt="2024-04-24T13:29:32.930" v="2633" actId="20577"/>
          <ac:spMkLst>
            <pc:docMk/>
            <pc:sldMk cId="1098107811" sldId="276"/>
            <ac:spMk id="2" creationId="{CD41C821-0FD8-D3DC-4ED2-10252BFB3DF5}"/>
          </ac:spMkLst>
        </pc:spChg>
        <pc:spChg chg="del">
          <ac:chgData name="#LOKESHH SAMPATH#" userId="35311c0d-c6ba-42b4-9f48-26b697822030" providerId="ADAL" clId="{B0A97D1E-77F6-42EF-84F4-593FE135C09A}" dt="2024-04-24T12:58:59.493" v="2581" actId="478"/>
          <ac:spMkLst>
            <pc:docMk/>
            <pc:sldMk cId="1098107811" sldId="276"/>
            <ac:spMk id="3" creationId="{EFBB53F7-97B4-A17F-715E-030C82ABE646}"/>
          </ac:spMkLst>
        </pc:spChg>
        <pc:spChg chg="add del mod ord">
          <ac:chgData name="#LOKESHH SAMPATH#" userId="35311c0d-c6ba-42b4-9f48-26b697822030" providerId="ADAL" clId="{B0A97D1E-77F6-42EF-84F4-593FE135C09A}" dt="2024-04-24T13:28:49.537" v="2586" actId="700"/>
          <ac:spMkLst>
            <pc:docMk/>
            <pc:sldMk cId="1098107811" sldId="276"/>
            <ac:spMk id="4" creationId="{A45B8D5E-7B54-D327-E29E-D404C7572403}"/>
          </ac:spMkLst>
        </pc:spChg>
        <pc:spChg chg="add del mod ord">
          <ac:chgData name="#LOKESHH SAMPATH#" userId="35311c0d-c6ba-42b4-9f48-26b697822030" providerId="ADAL" clId="{B0A97D1E-77F6-42EF-84F4-593FE135C09A}" dt="2024-04-24T13:28:49.537" v="2586" actId="700"/>
          <ac:spMkLst>
            <pc:docMk/>
            <pc:sldMk cId="1098107811" sldId="276"/>
            <ac:spMk id="5" creationId="{62C778BB-C079-47C8-F893-48DB21A7BF74}"/>
          </ac:spMkLst>
        </pc:spChg>
        <pc:spChg chg="add mod">
          <ac:chgData name="#LOKESHH SAMPATH#" userId="35311c0d-c6ba-42b4-9f48-26b697822030" providerId="ADAL" clId="{B0A97D1E-77F6-42EF-84F4-593FE135C09A}" dt="2024-04-24T13:51:25.112" v="3181" actId="20577"/>
          <ac:spMkLst>
            <pc:docMk/>
            <pc:sldMk cId="1098107811" sldId="276"/>
            <ac:spMk id="8" creationId="{55F3854F-00DB-4ABB-2D94-370AF94A823C}"/>
          </ac:spMkLst>
        </pc:spChg>
        <pc:spChg chg="add mod">
          <ac:chgData name="#LOKESHH SAMPATH#" userId="35311c0d-c6ba-42b4-9f48-26b697822030" providerId="ADAL" clId="{B0A97D1E-77F6-42EF-84F4-593FE135C09A}" dt="2024-04-24T13:57:07.751" v="3465" actId="1076"/>
          <ac:spMkLst>
            <pc:docMk/>
            <pc:sldMk cId="1098107811" sldId="276"/>
            <ac:spMk id="9" creationId="{70FDFAAC-755B-20F9-3C3B-5E7551B06C15}"/>
          </ac:spMkLst>
        </pc:spChg>
        <pc:spChg chg="add mod">
          <ac:chgData name="#LOKESHH SAMPATH#" userId="35311c0d-c6ba-42b4-9f48-26b697822030" providerId="ADAL" clId="{B0A97D1E-77F6-42EF-84F4-593FE135C09A}" dt="2024-04-24T13:54:52.367" v="3369" actId="20577"/>
          <ac:spMkLst>
            <pc:docMk/>
            <pc:sldMk cId="1098107811" sldId="276"/>
            <ac:spMk id="10" creationId="{BFFC1C85-424B-F94D-C8B7-9A1E58373C6F}"/>
          </ac:spMkLst>
        </pc:spChg>
        <pc:spChg chg="add mod">
          <ac:chgData name="#LOKESHH SAMPATH#" userId="35311c0d-c6ba-42b4-9f48-26b697822030" providerId="ADAL" clId="{B0A97D1E-77F6-42EF-84F4-593FE135C09A}" dt="2024-04-24T13:56:59.573" v="3462" actId="1076"/>
          <ac:spMkLst>
            <pc:docMk/>
            <pc:sldMk cId="1098107811" sldId="276"/>
            <ac:spMk id="11" creationId="{8710CAA6-37E0-CDF0-9E5D-ED343A1BEFE3}"/>
          </ac:spMkLst>
        </pc:spChg>
        <pc:spChg chg="add mod">
          <ac:chgData name="#LOKESHH SAMPATH#" userId="35311c0d-c6ba-42b4-9f48-26b697822030" providerId="ADAL" clId="{B0A97D1E-77F6-42EF-84F4-593FE135C09A}" dt="2024-04-24T13:56:37.553" v="3457" actId="1076"/>
          <ac:spMkLst>
            <pc:docMk/>
            <pc:sldMk cId="1098107811" sldId="276"/>
            <ac:spMk id="12" creationId="{654D8706-C8F7-36BA-4602-EF8A3DA1DF7A}"/>
          </ac:spMkLst>
        </pc:spChg>
        <pc:spChg chg="add mod">
          <ac:chgData name="#LOKESHH SAMPATH#" userId="35311c0d-c6ba-42b4-9f48-26b697822030" providerId="ADAL" clId="{B0A97D1E-77F6-42EF-84F4-593FE135C09A}" dt="2024-04-24T13:58:50.752" v="3599" actId="20577"/>
          <ac:spMkLst>
            <pc:docMk/>
            <pc:sldMk cId="1098107811" sldId="276"/>
            <ac:spMk id="13" creationId="{4909748E-AD04-2DBC-78DC-B38A6292D266}"/>
          </ac:spMkLst>
        </pc:spChg>
        <pc:spChg chg="add mod">
          <ac:chgData name="#LOKESHH SAMPATH#" userId="35311c0d-c6ba-42b4-9f48-26b697822030" providerId="ADAL" clId="{B0A97D1E-77F6-42EF-84F4-593FE135C09A}" dt="2024-04-24T13:59:30.085" v="3688" actId="1076"/>
          <ac:spMkLst>
            <pc:docMk/>
            <pc:sldMk cId="1098107811" sldId="276"/>
            <ac:spMk id="14" creationId="{1B697034-6773-C687-44B8-5DE9B39BE39E}"/>
          </ac:spMkLst>
        </pc:spChg>
        <pc:picChg chg="add mod">
          <ac:chgData name="#LOKESHH SAMPATH#" userId="35311c0d-c6ba-42b4-9f48-26b697822030" providerId="ADAL" clId="{B0A97D1E-77F6-42EF-84F4-593FE135C09A}" dt="2024-04-24T13:29:51.443" v="2635" actId="1076"/>
          <ac:picMkLst>
            <pc:docMk/>
            <pc:sldMk cId="1098107811" sldId="276"/>
            <ac:picMk id="6" creationId="{3F96172C-5A4E-A080-EA0E-0A4C3079CFD7}"/>
          </ac:picMkLst>
        </pc:picChg>
        <pc:picChg chg="add mod">
          <ac:chgData name="#LOKESHH SAMPATH#" userId="35311c0d-c6ba-42b4-9f48-26b697822030" providerId="ADAL" clId="{B0A97D1E-77F6-42EF-84F4-593FE135C09A}" dt="2024-04-24T13:56:49.719" v="3459" actId="1076"/>
          <ac:picMkLst>
            <pc:docMk/>
            <pc:sldMk cId="1098107811" sldId="276"/>
            <ac:picMk id="7" creationId="{1FAB3B0C-95BE-A574-D138-8D9AB0BCCC5D}"/>
          </ac:picMkLst>
        </pc:picChg>
      </pc:sldChg>
      <pc:sldChg chg="addSp delSp modSp add mod">
        <pc:chgData name="#LOKESHH SAMPATH#" userId="35311c0d-c6ba-42b4-9f48-26b697822030" providerId="ADAL" clId="{B0A97D1E-77F6-42EF-84F4-593FE135C09A}" dt="2024-04-24T13:33:36.397" v="3104" actId="20577"/>
        <pc:sldMkLst>
          <pc:docMk/>
          <pc:sldMk cId="2314562367" sldId="277"/>
        </pc:sldMkLst>
        <pc:spChg chg="mod">
          <ac:chgData name="#LOKESHH SAMPATH#" userId="35311c0d-c6ba-42b4-9f48-26b697822030" providerId="ADAL" clId="{B0A97D1E-77F6-42EF-84F4-593FE135C09A}" dt="2024-04-24T13:32:10.568" v="2891" actId="20577"/>
          <ac:spMkLst>
            <pc:docMk/>
            <pc:sldMk cId="2314562367" sldId="277"/>
            <ac:spMk id="2" creationId="{1DAC9B8E-90EA-FC53-D943-8934CFA1448C}"/>
          </ac:spMkLst>
        </pc:spChg>
        <pc:spChg chg="add mod">
          <ac:chgData name="#LOKESHH SAMPATH#" userId="35311c0d-c6ba-42b4-9f48-26b697822030" providerId="ADAL" clId="{B0A97D1E-77F6-42EF-84F4-593FE135C09A}" dt="2024-04-24T12:12:34.870" v="519" actId="1076"/>
          <ac:spMkLst>
            <pc:docMk/>
            <pc:sldMk cId="2314562367" sldId="277"/>
            <ac:spMk id="3" creationId="{0A41CA7A-34BD-620A-CBAA-50EE62C0A5CA}"/>
          </ac:spMkLst>
        </pc:spChg>
        <pc:spChg chg="del">
          <ac:chgData name="#LOKESHH SAMPATH#" userId="35311c0d-c6ba-42b4-9f48-26b697822030" providerId="ADAL" clId="{B0A97D1E-77F6-42EF-84F4-593FE135C09A}" dt="2024-04-24T12:07:53.418" v="423" actId="478"/>
          <ac:spMkLst>
            <pc:docMk/>
            <pc:sldMk cId="2314562367" sldId="277"/>
            <ac:spMk id="4" creationId="{D928D929-BF24-1B34-85D2-CB61DD97580C}"/>
          </ac:spMkLst>
        </pc:spChg>
        <pc:spChg chg="add mod">
          <ac:chgData name="#LOKESHH SAMPATH#" userId="35311c0d-c6ba-42b4-9f48-26b697822030" providerId="ADAL" clId="{B0A97D1E-77F6-42EF-84F4-593FE135C09A}" dt="2024-04-24T12:14:30.989" v="650" actId="14100"/>
          <ac:spMkLst>
            <pc:docMk/>
            <pc:sldMk cId="2314562367" sldId="277"/>
            <ac:spMk id="6" creationId="{BFF27F46-AB6B-7A4E-23D9-DEDAF609D18A}"/>
          </ac:spMkLst>
        </pc:spChg>
        <pc:spChg chg="del">
          <ac:chgData name="#LOKESHH SAMPATH#" userId="35311c0d-c6ba-42b4-9f48-26b697822030" providerId="ADAL" clId="{B0A97D1E-77F6-42EF-84F4-593FE135C09A}" dt="2024-04-24T12:07:53.418" v="423" actId="478"/>
          <ac:spMkLst>
            <pc:docMk/>
            <pc:sldMk cId="2314562367" sldId="277"/>
            <ac:spMk id="7" creationId="{B51966CB-CC69-8D21-1B28-7BFB7DA426A6}"/>
          </ac:spMkLst>
        </pc:spChg>
        <pc:spChg chg="add mod">
          <ac:chgData name="#LOKESHH SAMPATH#" userId="35311c0d-c6ba-42b4-9f48-26b697822030" providerId="ADAL" clId="{B0A97D1E-77F6-42EF-84F4-593FE135C09A}" dt="2024-04-24T13:33:36.397" v="3104" actId="20577"/>
          <ac:spMkLst>
            <pc:docMk/>
            <pc:sldMk cId="2314562367" sldId="277"/>
            <ac:spMk id="8" creationId="{8215A373-1298-405A-E17E-2084A68C8E1D}"/>
          </ac:spMkLst>
        </pc:spChg>
        <pc:spChg chg="del">
          <ac:chgData name="#LOKESHH SAMPATH#" userId="35311c0d-c6ba-42b4-9f48-26b697822030" providerId="ADAL" clId="{B0A97D1E-77F6-42EF-84F4-593FE135C09A}" dt="2024-04-24T12:07:53.418" v="423" actId="478"/>
          <ac:spMkLst>
            <pc:docMk/>
            <pc:sldMk cId="2314562367" sldId="277"/>
            <ac:spMk id="11" creationId="{32DF2B4E-7D46-EB12-11C6-D056E6AD98DD}"/>
          </ac:spMkLst>
        </pc:spChg>
        <pc:picChg chg="add mod">
          <ac:chgData name="#LOKESHH SAMPATH#" userId="35311c0d-c6ba-42b4-9f48-26b697822030" providerId="ADAL" clId="{B0A97D1E-77F6-42EF-84F4-593FE135C09A}" dt="2024-04-24T12:12:34.870" v="519" actId="1076"/>
          <ac:picMkLst>
            <pc:docMk/>
            <pc:sldMk cId="2314562367" sldId="277"/>
            <ac:picMk id="1026" creationId="{6FFB0B95-AFAD-D437-CA6D-134E7AD2A3AA}"/>
          </ac:picMkLst>
        </pc:picChg>
        <pc:picChg chg="add mod">
          <ac:chgData name="#LOKESHH SAMPATH#" userId="35311c0d-c6ba-42b4-9f48-26b697822030" providerId="ADAL" clId="{B0A97D1E-77F6-42EF-84F4-593FE135C09A}" dt="2024-04-24T12:12:34.870" v="519" actId="1076"/>
          <ac:picMkLst>
            <pc:docMk/>
            <pc:sldMk cId="2314562367" sldId="277"/>
            <ac:picMk id="1028" creationId="{F8EEC80E-7CA8-7FDB-EC07-AE207A27906A}"/>
          </ac:picMkLst>
        </pc:picChg>
        <pc:picChg chg="add del">
          <ac:chgData name="#LOKESHH SAMPATH#" userId="35311c0d-c6ba-42b4-9f48-26b697822030" providerId="ADAL" clId="{B0A97D1E-77F6-42EF-84F4-593FE135C09A}" dt="2024-04-24T12:12:40.414" v="521" actId="478"/>
          <ac:picMkLst>
            <pc:docMk/>
            <pc:sldMk cId="2314562367" sldId="277"/>
            <ac:picMk id="1030" creationId="{C452F23E-DB4C-06B2-A22F-79CE7E5912B0}"/>
          </ac:picMkLst>
        </pc:picChg>
        <pc:picChg chg="del">
          <ac:chgData name="#LOKESHH SAMPATH#" userId="35311c0d-c6ba-42b4-9f48-26b697822030" providerId="ADAL" clId="{B0A97D1E-77F6-42EF-84F4-593FE135C09A}" dt="2024-04-24T12:07:53.418" v="423" actId="478"/>
          <ac:picMkLst>
            <pc:docMk/>
            <pc:sldMk cId="2314562367" sldId="277"/>
            <ac:picMk id="4100" creationId="{E6E59FD7-6532-FD4A-6C47-CEED30863C16}"/>
          </ac:picMkLst>
        </pc:picChg>
      </pc:sldChg>
      <pc:sldChg chg="addSp delSp modSp add mod ord">
        <pc:chgData name="#LOKESHH SAMPATH#" userId="35311c0d-c6ba-42b4-9f48-26b697822030" providerId="ADAL" clId="{B0A97D1E-77F6-42EF-84F4-593FE135C09A}" dt="2024-04-24T12:49:27.426" v="2073" actId="20577"/>
        <pc:sldMkLst>
          <pc:docMk/>
          <pc:sldMk cId="2376083129" sldId="278"/>
        </pc:sldMkLst>
        <pc:spChg chg="add mod">
          <ac:chgData name="#LOKESHH SAMPATH#" userId="35311c0d-c6ba-42b4-9f48-26b697822030" providerId="ADAL" clId="{B0A97D1E-77F6-42EF-84F4-593FE135C09A}" dt="2024-04-24T12:45:02.123" v="1666" actId="1076"/>
          <ac:spMkLst>
            <pc:docMk/>
            <pc:sldMk cId="2376083129" sldId="278"/>
            <ac:spMk id="2" creationId="{62D858D5-487B-0DB1-0E3C-96F0B079B788}"/>
          </ac:spMkLst>
        </pc:spChg>
        <pc:spChg chg="mod">
          <ac:chgData name="#LOKESHH SAMPATH#" userId="35311c0d-c6ba-42b4-9f48-26b697822030" providerId="ADAL" clId="{B0A97D1E-77F6-42EF-84F4-593FE135C09A}" dt="2024-04-24T12:18:07.981" v="855" actId="20577"/>
          <ac:spMkLst>
            <pc:docMk/>
            <pc:sldMk cId="2376083129" sldId="278"/>
            <ac:spMk id="3" creationId="{3035A0B3-777E-34E0-5220-A13CE4212828}"/>
          </ac:spMkLst>
        </pc:spChg>
        <pc:spChg chg="del">
          <ac:chgData name="#LOKESHH SAMPATH#" userId="35311c0d-c6ba-42b4-9f48-26b697822030" providerId="ADAL" clId="{B0A97D1E-77F6-42EF-84F4-593FE135C09A}" dt="2024-04-24T12:39:59.364" v="1520" actId="478"/>
          <ac:spMkLst>
            <pc:docMk/>
            <pc:sldMk cId="2376083129" sldId="278"/>
            <ac:spMk id="5" creationId="{AA9F98D4-86CC-910D-8724-96563AAEF654}"/>
          </ac:spMkLst>
        </pc:spChg>
        <pc:spChg chg="add mod">
          <ac:chgData name="#LOKESHH SAMPATH#" userId="35311c0d-c6ba-42b4-9f48-26b697822030" providerId="ADAL" clId="{B0A97D1E-77F6-42EF-84F4-593FE135C09A}" dt="2024-04-24T12:49:27.426" v="2073" actId="20577"/>
          <ac:spMkLst>
            <pc:docMk/>
            <pc:sldMk cId="2376083129" sldId="278"/>
            <ac:spMk id="7" creationId="{4219E3F4-3701-37AC-E393-BD6644E2BEFA}"/>
          </ac:spMkLst>
        </pc:spChg>
        <pc:spChg chg="add mod">
          <ac:chgData name="#LOKESHH SAMPATH#" userId="35311c0d-c6ba-42b4-9f48-26b697822030" providerId="ADAL" clId="{B0A97D1E-77F6-42EF-84F4-593FE135C09A}" dt="2024-04-24T12:47:48.267" v="1900" actId="1076"/>
          <ac:spMkLst>
            <pc:docMk/>
            <pc:sldMk cId="2376083129" sldId="278"/>
            <ac:spMk id="8" creationId="{4B7F47E7-E080-E266-585D-EE2FFA2600D5}"/>
          </ac:spMkLst>
        </pc:spChg>
        <pc:spChg chg="add mod">
          <ac:chgData name="#LOKESHH SAMPATH#" userId="35311c0d-c6ba-42b4-9f48-26b697822030" providerId="ADAL" clId="{B0A97D1E-77F6-42EF-84F4-593FE135C09A}" dt="2024-04-24T12:48:27.798" v="2041" actId="1076"/>
          <ac:spMkLst>
            <pc:docMk/>
            <pc:sldMk cId="2376083129" sldId="278"/>
            <ac:spMk id="9" creationId="{ADCAB703-4146-F18F-4850-14EDB4FC9405}"/>
          </ac:spMkLst>
        </pc:spChg>
        <pc:picChg chg="add mod">
          <ac:chgData name="#LOKESHH SAMPATH#" userId="35311c0d-c6ba-42b4-9f48-26b697822030" providerId="ADAL" clId="{B0A97D1E-77F6-42EF-84F4-593FE135C09A}" dt="2024-04-24T12:47:50.614" v="1901" actId="1076"/>
          <ac:picMkLst>
            <pc:docMk/>
            <pc:sldMk cId="2376083129" sldId="278"/>
            <ac:picMk id="4" creationId="{63C00DB6-A1C4-6790-76F0-24D1E2660D63}"/>
          </ac:picMkLst>
        </pc:picChg>
        <pc:picChg chg="add mod">
          <ac:chgData name="#LOKESHH SAMPATH#" userId="35311c0d-c6ba-42b4-9f48-26b697822030" providerId="ADAL" clId="{B0A97D1E-77F6-42EF-84F4-593FE135C09A}" dt="2024-04-24T12:44:54.706" v="1665" actId="1076"/>
          <ac:picMkLst>
            <pc:docMk/>
            <pc:sldMk cId="2376083129" sldId="278"/>
            <ac:picMk id="6" creationId="{29644F2A-E0C4-A6CD-8810-A4E2BECB9CAB}"/>
          </ac:picMkLst>
        </pc:picChg>
        <pc:picChg chg="add mod">
          <ac:chgData name="#LOKESHH SAMPATH#" userId="35311c0d-c6ba-42b4-9f48-26b697822030" providerId="ADAL" clId="{B0A97D1E-77F6-42EF-84F4-593FE135C09A}" dt="2024-04-24T12:40:31.817" v="1526" actId="1076"/>
          <ac:picMkLst>
            <pc:docMk/>
            <pc:sldMk cId="2376083129" sldId="278"/>
            <ac:picMk id="2050" creationId="{9C848616-AE01-A556-FF7E-C4950B3FDF9B}"/>
          </ac:picMkLst>
        </pc:picChg>
        <pc:picChg chg="add mod">
          <ac:chgData name="#LOKESHH SAMPATH#" userId="35311c0d-c6ba-42b4-9f48-26b697822030" providerId="ADAL" clId="{B0A97D1E-77F6-42EF-84F4-593FE135C09A}" dt="2024-04-24T12:45:11.268" v="1667" actId="14100"/>
          <ac:picMkLst>
            <pc:docMk/>
            <pc:sldMk cId="2376083129" sldId="278"/>
            <ac:picMk id="2052" creationId="{64335638-6AEB-64F1-93C6-518636E62F96}"/>
          </ac:picMkLst>
        </pc:picChg>
      </pc:sldChg>
      <pc:sldChg chg="addSp delSp modSp add mod ord">
        <pc:chgData name="#LOKESHH SAMPATH#" userId="35311c0d-c6ba-42b4-9f48-26b697822030" providerId="ADAL" clId="{B0A97D1E-77F6-42EF-84F4-593FE135C09A}" dt="2024-04-24T12:58:24.851" v="2580" actId="113"/>
        <pc:sldMkLst>
          <pc:docMk/>
          <pc:sldMk cId="46751996" sldId="279"/>
        </pc:sldMkLst>
        <pc:spChg chg="add mod">
          <ac:chgData name="#LOKESHH SAMPATH#" userId="35311c0d-c6ba-42b4-9f48-26b697822030" providerId="ADAL" clId="{B0A97D1E-77F6-42EF-84F4-593FE135C09A}" dt="2024-04-24T12:49:54.076" v="2095" actId="5793"/>
          <ac:spMkLst>
            <pc:docMk/>
            <pc:sldMk cId="46751996" sldId="279"/>
            <ac:spMk id="2" creationId="{63371837-CD95-6BDF-35AA-27734AA3C625}"/>
          </ac:spMkLst>
        </pc:spChg>
        <pc:spChg chg="mod">
          <ac:chgData name="#LOKESHH SAMPATH#" userId="35311c0d-c6ba-42b4-9f48-26b697822030" providerId="ADAL" clId="{B0A97D1E-77F6-42EF-84F4-593FE135C09A}" dt="2024-04-24T12:39:49.913" v="1517" actId="20577"/>
          <ac:spMkLst>
            <pc:docMk/>
            <pc:sldMk cId="46751996" sldId="279"/>
            <ac:spMk id="3" creationId="{3035A0B3-777E-34E0-5220-A13CE4212828}"/>
          </ac:spMkLst>
        </pc:spChg>
        <pc:spChg chg="add mod">
          <ac:chgData name="#LOKESHH SAMPATH#" userId="35311c0d-c6ba-42b4-9f48-26b697822030" providerId="ADAL" clId="{B0A97D1E-77F6-42EF-84F4-593FE135C09A}" dt="2024-04-24T12:50:59.432" v="2188" actId="1076"/>
          <ac:spMkLst>
            <pc:docMk/>
            <pc:sldMk cId="46751996" sldId="279"/>
            <ac:spMk id="4" creationId="{AAD78983-CA98-BD46-1E23-07D8CF0283E9}"/>
          </ac:spMkLst>
        </pc:spChg>
        <pc:spChg chg="del">
          <ac:chgData name="#LOKESHH SAMPATH#" userId="35311c0d-c6ba-42b4-9f48-26b697822030" providerId="ADAL" clId="{B0A97D1E-77F6-42EF-84F4-593FE135C09A}" dt="2024-04-24T12:39:37.659" v="1493" actId="478"/>
          <ac:spMkLst>
            <pc:docMk/>
            <pc:sldMk cId="46751996" sldId="279"/>
            <ac:spMk id="5" creationId="{AA9F98D4-86CC-910D-8724-96563AAEF654}"/>
          </ac:spMkLst>
        </pc:spChg>
        <pc:spChg chg="add mod">
          <ac:chgData name="#LOKESHH SAMPATH#" userId="35311c0d-c6ba-42b4-9f48-26b697822030" providerId="ADAL" clId="{B0A97D1E-77F6-42EF-84F4-593FE135C09A}" dt="2024-04-24T12:52:53.756" v="2508" actId="207"/>
          <ac:spMkLst>
            <pc:docMk/>
            <pc:sldMk cId="46751996" sldId="279"/>
            <ac:spMk id="6" creationId="{D7F80C44-7EA5-693A-916C-20F670EFB8B3}"/>
          </ac:spMkLst>
        </pc:spChg>
        <pc:spChg chg="add del mod">
          <ac:chgData name="#LOKESHH SAMPATH#" userId="35311c0d-c6ba-42b4-9f48-26b697822030" providerId="ADAL" clId="{B0A97D1E-77F6-42EF-84F4-593FE135C09A}" dt="2024-04-24T12:52:47.398" v="2506" actId="478"/>
          <ac:spMkLst>
            <pc:docMk/>
            <pc:sldMk cId="46751996" sldId="279"/>
            <ac:spMk id="7" creationId="{D8230630-1656-89A8-5122-7EAABFA69E62}"/>
          </ac:spMkLst>
        </pc:spChg>
        <pc:spChg chg="add mod">
          <ac:chgData name="#LOKESHH SAMPATH#" userId="35311c0d-c6ba-42b4-9f48-26b697822030" providerId="ADAL" clId="{B0A97D1E-77F6-42EF-84F4-593FE135C09A}" dt="2024-04-24T12:58:24.851" v="2580" actId="113"/>
          <ac:spMkLst>
            <pc:docMk/>
            <pc:sldMk cId="46751996" sldId="279"/>
            <ac:spMk id="12" creationId="{3B2DD5C6-F8CF-FE4C-1FFB-7D68F0E7C378}"/>
          </ac:spMkLst>
        </pc:spChg>
        <pc:spChg chg="add mod">
          <ac:chgData name="#LOKESHH SAMPATH#" userId="35311c0d-c6ba-42b4-9f48-26b697822030" providerId="ADAL" clId="{B0A97D1E-77F6-42EF-84F4-593FE135C09A}" dt="2024-04-24T12:58:24.851" v="2580" actId="113"/>
          <ac:spMkLst>
            <pc:docMk/>
            <pc:sldMk cId="46751996" sldId="279"/>
            <ac:spMk id="20" creationId="{2F30E29B-0683-BBEB-988A-088E76659040}"/>
          </ac:spMkLst>
        </pc:spChg>
        <pc:picChg chg="add del mod modCrop">
          <ac:chgData name="#LOKESHH SAMPATH#" userId="35311c0d-c6ba-42b4-9f48-26b697822030" providerId="ADAL" clId="{B0A97D1E-77F6-42EF-84F4-593FE135C09A}" dt="2024-04-24T12:53:39.977" v="2514" actId="478"/>
          <ac:picMkLst>
            <pc:docMk/>
            <pc:sldMk cId="46751996" sldId="279"/>
            <ac:picMk id="9" creationId="{4AB16A69-1D08-3AC4-F882-A454FB9E63BD}"/>
          </ac:picMkLst>
        </pc:picChg>
        <pc:picChg chg="add mod modCrop">
          <ac:chgData name="#LOKESHH SAMPATH#" userId="35311c0d-c6ba-42b4-9f48-26b697822030" providerId="ADAL" clId="{B0A97D1E-77F6-42EF-84F4-593FE135C09A}" dt="2024-04-24T12:56:22.835" v="2519" actId="1076"/>
          <ac:picMkLst>
            <pc:docMk/>
            <pc:sldMk cId="46751996" sldId="279"/>
            <ac:picMk id="11" creationId="{1A984D0A-4AAE-B230-CF8B-95419BB46C99}"/>
          </ac:picMkLst>
        </pc:picChg>
        <pc:cxnChg chg="add del mod">
          <ac:chgData name="#LOKESHH SAMPATH#" userId="35311c0d-c6ba-42b4-9f48-26b697822030" providerId="ADAL" clId="{B0A97D1E-77F6-42EF-84F4-593FE135C09A}" dt="2024-04-24T12:57:21.360" v="2536" actId="478"/>
          <ac:cxnSpMkLst>
            <pc:docMk/>
            <pc:sldMk cId="46751996" sldId="279"/>
            <ac:cxnSpMk id="14" creationId="{BB98B3F5-5352-009F-5891-120166CE7377}"/>
          </ac:cxnSpMkLst>
        </pc:cxnChg>
      </pc:sldChg>
      <pc:sldChg chg="addSp delSp modSp add mod">
        <pc:chgData name="#LOKESHH SAMPATH#" userId="35311c0d-c6ba-42b4-9f48-26b697822030" providerId="ADAL" clId="{B0A97D1E-77F6-42EF-84F4-593FE135C09A}" dt="2024-04-24T14:10:35.353" v="4174" actId="20577"/>
        <pc:sldMkLst>
          <pc:docMk/>
          <pc:sldMk cId="2922673802" sldId="280"/>
        </pc:sldMkLst>
        <pc:spChg chg="mod">
          <ac:chgData name="#LOKESHH SAMPATH#" userId="35311c0d-c6ba-42b4-9f48-26b697822030" providerId="ADAL" clId="{B0A97D1E-77F6-42EF-84F4-593FE135C09A}" dt="2024-04-24T14:10:35.353" v="4174" actId="20577"/>
          <ac:spMkLst>
            <pc:docMk/>
            <pc:sldMk cId="2922673802" sldId="280"/>
            <ac:spMk id="2" creationId="{CD41C821-0FD8-D3DC-4ED2-10252BFB3DF5}"/>
          </ac:spMkLst>
        </pc:spChg>
        <pc:spChg chg="add mod">
          <ac:chgData name="#LOKESHH SAMPATH#" userId="35311c0d-c6ba-42b4-9f48-26b697822030" providerId="ADAL" clId="{B0A97D1E-77F6-42EF-84F4-593FE135C09A}" dt="2024-04-24T14:09:14.365" v="4095" actId="1076"/>
          <ac:spMkLst>
            <pc:docMk/>
            <pc:sldMk cId="2922673802" sldId="280"/>
            <ac:spMk id="5" creationId="{BE9EC2FB-056E-CEE2-6894-1EA05DCDE86B}"/>
          </ac:spMkLst>
        </pc:spChg>
        <pc:spChg chg="add mod">
          <ac:chgData name="#LOKESHH SAMPATH#" userId="35311c0d-c6ba-42b4-9f48-26b697822030" providerId="ADAL" clId="{B0A97D1E-77F6-42EF-84F4-593FE135C09A}" dt="2024-04-24T14:03:48.130" v="3874" actId="1076"/>
          <ac:spMkLst>
            <pc:docMk/>
            <pc:sldMk cId="2922673802" sldId="280"/>
            <ac:spMk id="9" creationId="{A5EFE49F-CAB0-00FC-F8D5-75C26E54BD12}"/>
          </ac:spMkLst>
        </pc:spChg>
        <pc:spChg chg="add mod">
          <ac:chgData name="#LOKESHH SAMPATH#" userId="35311c0d-c6ba-42b4-9f48-26b697822030" providerId="ADAL" clId="{B0A97D1E-77F6-42EF-84F4-593FE135C09A}" dt="2024-04-24T14:04:30.362" v="3907" actId="1076"/>
          <ac:spMkLst>
            <pc:docMk/>
            <pc:sldMk cId="2922673802" sldId="280"/>
            <ac:spMk id="10" creationId="{6FBEC546-4BC5-58B3-6F07-9116D7613B2B}"/>
          </ac:spMkLst>
        </pc:spChg>
        <pc:spChg chg="add mod">
          <ac:chgData name="#LOKESHH SAMPATH#" userId="35311c0d-c6ba-42b4-9f48-26b697822030" providerId="ADAL" clId="{B0A97D1E-77F6-42EF-84F4-593FE135C09A}" dt="2024-04-24T14:08:53.837" v="4092" actId="1076"/>
          <ac:spMkLst>
            <pc:docMk/>
            <pc:sldMk cId="2922673802" sldId="280"/>
            <ac:spMk id="15" creationId="{45BBC7D0-8D08-A9CC-EEDC-CC774D086AE9}"/>
          </ac:spMkLst>
        </pc:spChg>
        <pc:spChg chg="add mod">
          <ac:chgData name="#LOKESHH SAMPATH#" userId="35311c0d-c6ba-42b4-9f48-26b697822030" providerId="ADAL" clId="{B0A97D1E-77F6-42EF-84F4-593FE135C09A}" dt="2024-04-24T14:10:16.693" v="4162" actId="113"/>
          <ac:spMkLst>
            <pc:docMk/>
            <pc:sldMk cId="2922673802" sldId="280"/>
            <ac:spMk id="16" creationId="{F96F206C-88BF-523A-5DC5-B88A86453E7F}"/>
          </ac:spMkLst>
        </pc:spChg>
        <pc:picChg chg="add del mod modCrop">
          <ac:chgData name="#LOKESHH SAMPATH#" userId="35311c0d-c6ba-42b4-9f48-26b697822030" providerId="ADAL" clId="{B0A97D1E-77F6-42EF-84F4-593FE135C09A}" dt="2024-04-24T14:05:30.283" v="3910" actId="478"/>
          <ac:picMkLst>
            <pc:docMk/>
            <pc:sldMk cId="2922673802" sldId="280"/>
            <ac:picMk id="4" creationId="{1B3D8E88-9023-440F-88C0-D30E2EF1B819}"/>
          </ac:picMkLst>
        </pc:picChg>
        <pc:picChg chg="add del mod">
          <ac:chgData name="#LOKESHH SAMPATH#" userId="35311c0d-c6ba-42b4-9f48-26b697822030" providerId="ADAL" clId="{B0A97D1E-77F6-42EF-84F4-593FE135C09A}" dt="2024-04-24T14:05:48.412" v="3915" actId="478"/>
          <ac:picMkLst>
            <pc:docMk/>
            <pc:sldMk cId="2922673802" sldId="280"/>
            <ac:picMk id="7" creationId="{5D0F3263-7A95-B2B9-E973-C3A47D8A367B}"/>
          </ac:picMkLst>
        </pc:picChg>
        <pc:picChg chg="add mod modCrop">
          <ac:chgData name="#LOKESHH SAMPATH#" userId="35311c0d-c6ba-42b4-9f48-26b697822030" providerId="ADAL" clId="{B0A97D1E-77F6-42EF-84F4-593FE135C09A}" dt="2024-04-24T14:05:52.765" v="3916" actId="1076"/>
          <ac:picMkLst>
            <pc:docMk/>
            <pc:sldMk cId="2922673802" sldId="280"/>
            <ac:picMk id="12" creationId="{BAB1A07B-52E3-E8A1-01B8-1704B1543A8F}"/>
          </ac:picMkLst>
        </pc:picChg>
        <pc:picChg chg="add mod">
          <ac:chgData name="#LOKESHH SAMPATH#" userId="35311c0d-c6ba-42b4-9f48-26b697822030" providerId="ADAL" clId="{B0A97D1E-77F6-42EF-84F4-593FE135C09A}" dt="2024-04-24T14:09:00.287" v="4093" actId="1076"/>
          <ac:picMkLst>
            <pc:docMk/>
            <pc:sldMk cId="2922673802" sldId="280"/>
            <ac:picMk id="14" creationId="{6B59EDDE-F348-33AA-34C0-B96AAE21FC55}"/>
          </ac:picMkLst>
        </pc:picChg>
      </pc:sldChg>
      <pc:sldChg chg="add del">
        <pc:chgData name="#LOKESHH SAMPATH#" userId="35311c0d-c6ba-42b4-9f48-26b697822030" providerId="ADAL" clId="{B0A97D1E-77F6-42EF-84F4-593FE135C09A}" dt="2024-04-24T13:29:04.773" v="2589" actId="47"/>
        <pc:sldMkLst>
          <pc:docMk/>
          <pc:sldMk cId="3686312661" sldId="280"/>
        </pc:sldMkLst>
      </pc:sldChg>
      <pc:sldChg chg="modSp add del mod">
        <pc:chgData name="#LOKESHH SAMPATH#" userId="35311c0d-c6ba-42b4-9f48-26b697822030" providerId="ADAL" clId="{B0A97D1E-77F6-42EF-84F4-593FE135C09A}" dt="2024-04-24T13:29:02.573" v="2588" actId="47"/>
        <pc:sldMkLst>
          <pc:docMk/>
          <pc:sldMk cId="1952599949" sldId="281"/>
        </pc:sldMkLst>
        <pc:spChg chg="mod">
          <ac:chgData name="#LOKESHH SAMPATH#" userId="35311c0d-c6ba-42b4-9f48-26b697822030" providerId="ADAL" clId="{B0A97D1E-77F6-42EF-84F4-593FE135C09A}" dt="2024-04-24T13:24:27.384" v="2584" actId="1076"/>
          <ac:spMkLst>
            <pc:docMk/>
            <pc:sldMk cId="1952599949" sldId="281"/>
            <ac:spMk id="2" creationId="{CD41C821-0FD8-D3DC-4ED2-10252BFB3DF5}"/>
          </ac:spMkLst>
        </pc:spChg>
      </pc:sldChg>
      <pc:sldChg chg="addSp delSp modSp add mod ord">
        <pc:chgData name="#LOKESHH SAMPATH#" userId="35311c0d-c6ba-42b4-9f48-26b697822030" providerId="ADAL" clId="{B0A97D1E-77F6-42EF-84F4-593FE135C09A}" dt="2024-04-24T14:24:38.397" v="4982" actId="120"/>
        <pc:sldMkLst>
          <pc:docMk/>
          <pc:sldMk cId="2887668974" sldId="281"/>
        </pc:sldMkLst>
        <pc:spChg chg="mod">
          <ac:chgData name="#LOKESHH SAMPATH#" userId="35311c0d-c6ba-42b4-9f48-26b697822030" providerId="ADAL" clId="{B0A97D1E-77F6-42EF-84F4-593FE135C09A}" dt="2024-04-24T14:11:48.446" v="4269" actId="20577"/>
          <ac:spMkLst>
            <pc:docMk/>
            <pc:sldMk cId="2887668974" sldId="281"/>
            <ac:spMk id="2" creationId="{CD41C821-0FD8-D3DC-4ED2-10252BFB3DF5}"/>
          </ac:spMkLst>
        </pc:spChg>
        <pc:spChg chg="add mod">
          <ac:chgData name="#LOKESHH SAMPATH#" userId="35311c0d-c6ba-42b4-9f48-26b697822030" providerId="ADAL" clId="{B0A97D1E-77F6-42EF-84F4-593FE135C09A}" dt="2024-04-24T14:16:30.359" v="4424" actId="1076"/>
          <ac:spMkLst>
            <pc:docMk/>
            <pc:sldMk cId="2887668974" sldId="281"/>
            <ac:spMk id="5" creationId="{DA276B93-28B6-3F4D-CE4C-9B65DA2671D5}"/>
          </ac:spMkLst>
        </pc:spChg>
        <pc:spChg chg="add mod">
          <ac:chgData name="#LOKESHH SAMPATH#" userId="35311c0d-c6ba-42b4-9f48-26b697822030" providerId="ADAL" clId="{B0A97D1E-77F6-42EF-84F4-593FE135C09A}" dt="2024-04-24T14:20:15.089" v="4488" actId="1076"/>
          <ac:spMkLst>
            <pc:docMk/>
            <pc:sldMk cId="2887668974" sldId="281"/>
            <ac:spMk id="8" creationId="{B6D87220-7B89-4435-ED76-84FB83603DBA}"/>
          </ac:spMkLst>
        </pc:spChg>
        <pc:spChg chg="add del mod">
          <ac:chgData name="#LOKESHH SAMPATH#" userId="35311c0d-c6ba-42b4-9f48-26b697822030" providerId="ADAL" clId="{B0A97D1E-77F6-42EF-84F4-593FE135C09A}" dt="2024-04-24T14:18:59.493" v="4474" actId="478"/>
          <ac:spMkLst>
            <pc:docMk/>
            <pc:sldMk cId="2887668974" sldId="281"/>
            <ac:spMk id="9" creationId="{7DA64FB9-6308-5DCE-E8D7-C821582BB65D}"/>
          </ac:spMkLst>
        </pc:spChg>
        <pc:spChg chg="add mod">
          <ac:chgData name="#LOKESHH SAMPATH#" userId="35311c0d-c6ba-42b4-9f48-26b697822030" providerId="ADAL" clId="{B0A97D1E-77F6-42EF-84F4-593FE135C09A}" dt="2024-04-24T14:20:45.734" v="4605" actId="1076"/>
          <ac:spMkLst>
            <pc:docMk/>
            <pc:sldMk cId="2887668974" sldId="281"/>
            <ac:spMk id="12" creationId="{B65931A2-DD53-CF38-394A-F34AE3B71097}"/>
          </ac:spMkLst>
        </pc:spChg>
        <pc:spChg chg="add mod">
          <ac:chgData name="#LOKESHH SAMPATH#" userId="35311c0d-c6ba-42b4-9f48-26b697822030" providerId="ADAL" clId="{B0A97D1E-77F6-42EF-84F4-593FE135C09A}" dt="2024-04-24T14:22:52.021" v="4801" actId="1076"/>
          <ac:spMkLst>
            <pc:docMk/>
            <pc:sldMk cId="2887668974" sldId="281"/>
            <ac:spMk id="13" creationId="{A70EEF32-6BA3-7D56-61EE-EEEBFFAAA289}"/>
          </ac:spMkLst>
        </pc:spChg>
        <pc:spChg chg="add mod">
          <ac:chgData name="#LOKESHH SAMPATH#" userId="35311c0d-c6ba-42b4-9f48-26b697822030" providerId="ADAL" clId="{B0A97D1E-77F6-42EF-84F4-593FE135C09A}" dt="2024-04-24T14:21:44.604" v="4652" actId="1076"/>
          <ac:spMkLst>
            <pc:docMk/>
            <pc:sldMk cId="2887668974" sldId="281"/>
            <ac:spMk id="14" creationId="{A033E96C-8E69-85A7-6865-DB08BC63D8C8}"/>
          </ac:spMkLst>
        </pc:spChg>
        <pc:spChg chg="add mod">
          <ac:chgData name="#LOKESHH SAMPATH#" userId="35311c0d-c6ba-42b4-9f48-26b697822030" providerId="ADAL" clId="{B0A97D1E-77F6-42EF-84F4-593FE135C09A}" dt="2024-04-24T14:21:56.392" v="4656" actId="1076"/>
          <ac:spMkLst>
            <pc:docMk/>
            <pc:sldMk cId="2887668974" sldId="281"/>
            <ac:spMk id="15" creationId="{A712FF21-9957-A191-BF3F-F3E34ADB37B6}"/>
          </ac:spMkLst>
        </pc:spChg>
        <pc:spChg chg="add mod">
          <ac:chgData name="#LOKESHH SAMPATH#" userId="35311c0d-c6ba-42b4-9f48-26b697822030" providerId="ADAL" clId="{B0A97D1E-77F6-42EF-84F4-593FE135C09A}" dt="2024-04-24T14:24:38.397" v="4982" actId="120"/>
          <ac:spMkLst>
            <pc:docMk/>
            <pc:sldMk cId="2887668974" sldId="281"/>
            <ac:spMk id="16" creationId="{1F2A1A39-3878-314B-A44F-918F68FD8E5D}"/>
          </ac:spMkLst>
        </pc:spChg>
        <pc:picChg chg="add mod">
          <ac:chgData name="#LOKESHH SAMPATH#" userId="35311c0d-c6ba-42b4-9f48-26b697822030" providerId="ADAL" clId="{B0A97D1E-77F6-42EF-84F4-593FE135C09A}" dt="2024-04-24T14:19:49.117" v="4483" actId="14100"/>
          <ac:picMkLst>
            <pc:docMk/>
            <pc:sldMk cId="2887668974" sldId="281"/>
            <ac:picMk id="4" creationId="{36F00EE9-191F-90E6-B1BE-150C1989C6B9}"/>
          </ac:picMkLst>
        </pc:picChg>
        <pc:picChg chg="add mod">
          <ac:chgData name="#LOKESHH SAMPATH#" userId="35311c0d-c6ba-42b4-9f48-26b697822030" providerId="ADAL" clId="{B0A97D1E-77F6-42EF-84F4-593FE135C09A}" dt="2024-04-24T14:21:50.805" v="4655" actId="1076"/>
          <ac:picMkLst>
            <pc:docMk/>
            <pc:sldMk cId="2887668974" sldId="281"/>
            <ac:picMk id="7" creationId="{4BB81EB4-6960-9935-7589-7790EB73ADF4}"/>
          </ac:picMkLst>
        </pc:picChg>
        <pc:picChg chg="add mod">
          <ac:chgData name="#LOKESHH SAMPATH#" userId="35311c0d-c6ba-42b4-9f48-26b697822030" providerId="ADAL" clId="{B0A97D1E-77F6-42EF-84F4-593FE135C09A}" dt="2024-04-24T14:20:00.780" v="4486" actId="1076"/>
          <ac:picMkLst>
            <pc:docMk/>
            <pc:sldMk cId="2887668974" sldId="281"/>
            <ac:picMk id="11" creationId="{4075441F-BDD8-1AE5-98FB-8FC673C4A2CC}"/>
          </ac:picMkLst>
        </pc:picChg>
      </pc:sldChg>
      <pc:sldChg chg="addSp delSp modSp add mod">
        <pc:chgData name="#LOKESHH SAMPATH#" userId="35311c0d-c6ba-42b4-9f48-26b697822030" providerId="ADAL" clId="{B0A97D1E-77F6-42EF-84F4-593FE135C09A}" dt="2024-04-24T14:14:56.204" v="4307" actId="14100"/>
        <pc:sldMkLst>
          <pc:docMk/>
          <pc:sldMk cId="1777982428" sldId="282"/>
        </pc:sldMkLst>
        <pc:spChg chg="mod">
          <ac:chgData name="#LOKESHH SAMPATH#" userId="35311c0d-c6ba-42b4-9f48-26b697822030" providerId="ADAL" clId="{B0A97D1E-77F6-42EF-84F4-593FE135C09A}" dt="2024-04-24T14:12:52.994" v="4281" actId="20577"/>
          <ac:spMkLst>
            <pc:docMk/>
            <pc:sldMk cId="1777982428" sldId="282"/>
            <ac:spMk id="2" creationId="{CD41C821-0FD8-D3DC-4ED2-10252BFB3DF5}"/>
          </ac:spMkLst>
        </pc:spChg>
        <pc:spChg chg="del">
          <ac:chgData name="#LOKESHH SAMPATH#" userId="35311c0d-c6ba-42b4-9f48-26b697822030" providerId="ADAL" clId="{B0A97D1E-77F6-42EF-84F4-593FE135C09A}" dt="2024-04-24T14:14:03.350" v="4293" actId="478"/>
          <ac:spMkLst>
            <pc:docMk/>
            <pc:sldMk cId="1777982428" sldId="282"/>
            <ac:spMk id="5" creationId="{BE9EC2FB-056E-CEE2-6894-1EA05DCDE86B}"/>
          </ac:spMkLst>
        </pc:spChg>
        <pc:spChg chg="mod">
          <ac:chgData name="#LOKESHH SAMPATH#" userId="35311c0d-c6ba-42b4-9f48-26b697822030" providerId="ADAL" clId="{B0A97D1E-77F6-42EF-84F4-593FE135C09A}" dt="2024-04-24T14:14:15.991" v="4298" actId="1076"/>
          <ac:spMkLst>
            <pc:docMk/>
            <pc:sldMk cId="1777982428" sldId="282"/>
            <ac:spMk id="9" creationId="{A5EFE49F-CAB0-00FC-F8D5-75C26E54BD12}"/>
          </ac:spMkLst>
        </pc:spChg>
        <pc:spChg chg="mod">
          <ac:chgData name="#LOKESHH SAMPATH#" userId="35311c0d-c6ba-42b4-9f48-26b697822030" providerId="ADAL" clId="{B0A97D1E-77F6-42EF-84F4-593FE135C09A}" dt="2024-04-24T14:14:26.603" v="4302" actId="1076"/>
          <ac:spMkLst>
            <pc:docMk/>
            <pc:sldMk cId="1777982428" sldId="282"/>
            <ac:spMk id="10" creationId="{6FBEC546-4BC5-58B3-6F07-9116D7613B2B}"/>
          </ac:spMkLst>
        </pc:spChg>
        <pc:spChg chg="del">
          <ac:chgData name="#LOKESHH SAMPATH#" userId="35311c0d-c6ba-42b4-9f48-26b697822030" providerId="ADAL" clId="{B0A97D1E-77F6-42EF-84F4-593FE135C09A}" dt="2024-04-24T14:14:05.621" v="4295" actId="478"/>
          <ac:spMkLst>
            <pc:docMk/>
            <pc:sldMk cId="1777982428" sldId="282"/>
            <ac:spMk id="15" creationId="{45BBC7D0-8D08-A9CC-EEDC-CC774D086AE9}"/>
          </ac:spMkLst>
        </pc:spChg>
        <pc:spChg chg="del">
          <ac:chgData name="#LOKESHH SAMPATH#" userId="35311c0d-c6ba-42b4-9f48-26b697822030" providerId="ADAL" clId="{B0A97D1E-77F6-42EF-84F4-593FE135C09A}" dt="2024-04-24T14:14:06.767" v="4296" actId="478"/>
          <ac:spMkLst>
            <pc:docMk/>
            <pc:sldMk cId="1777982428" sldId="282"/>
            <ac:spMk id="16" creationId="{F96F206C-88BF-523A-5DC5-B88A86453E7F}"/>
          </ac:spMkLst>
        </pc:spChg>
        <pc:picChg chg="add mod modCrop">
          <ac:chgData name="#LOKESHH SAMPATH#" userId="35311c0d-c6ba-42b4-9f48-26b697822030" providerId="ADAL" clId="{B0A97D1E-77F6-42EF-84F4-593FE135C09A}" dt="2024-04-24T14:14:22.981" v="4301" actId="1076"/>
          <ac:picMkLst>
            <pc:docMk/>
            <pc:sldMk cId="1777982428" sldId="282"/>
            <ac:picMk id="4" creationId="{17E28A53-60BC-715D-9185-85FF85D9A5A0}"/>
          </ac:picMkLst>
        </pc:picChg>
        <pc:picChg chg="add mod">
          <ac:chgData name="#LOKESHH SAMPATH#" userId="35311c0d-c6ba-42b4-9f48-26b697822030" providerId="ADAL" clId="{B0A97D1E-77F6-42EF-84F4-593FE135C09A}" dt="2024-04-24T14:14:56.204" v="4307" actId="14100"/>
          <ac:picMkLst>
            <pc:docMk/>
            <pc:sldMk cId="1777982428" sldId="282"/>
            <ac:picMk id="7" creationId="{1D265035-F655-5036-7C92-B578BD606ADA}"/>
          </ac:picMkLst>
        </pc:picChg>
        <pc:picChg chg="del">
          <ac:chgData name="#LOKESHH SAMPATH#" userId="35311c0d-c6ba-42b4-9f48-26b697822030" providerId="ADAL" clId="{B0A97D1E-77F6-42EF-84F4-593FE135C09A}" dt="2024-04-24T14:12:55.979" v="4282" actId="478"/>
          <ac:picMkLst>
            <pc:docMk/>
            <pc:sldMk cId="1777982428" sldId="282"/>
            <ac:picMk id="12" creationId="{BAB1A07B-52E3-E8A1-01B8-1704B1543A8F}"/>
          </ac:picMkLst>
        </pc:picChg>
        <pc:picChg chg="del">
          <ac:chgData name="#LOKESHH SAMPATH#" userId="35311c0d-c6ba-42b4-9f48-26b697822030" providerId="ADAL" clId="{B0A97D1E-77F6-42EF-84F4-593FE135C09A}" dt="2024-04-24T14:14:04.595" v="4294" actId="478"/>
          <ac:picMkLst>
            <pc:docMk/>
            <pc:sldMk cId="1777982428" sldId="282"/>
            <ac:picMk id="14" creationId="{6B59EDDE-F348-33AA-34C0-B96AAE21FC55}"/>
          </ac:picMkLst>
        </pc:picChg>
      </pc:sldChg>
      <pc:sldChg chg="addSp delSp modSp add mod modClrScheme chgLayout">
        <pc:chgData name="#LOKESHH SAMPATH#" userId="35311c0d-c6ba-42b4-9f48-26b697822030" providerId="ADAL" clId="{B0A97D1E-77F6-42EF-84F4-593FE135C09A}" dt="2024-04-24T14:40:54.871" v="5892" actId="1076"/>
        <pc:sldMkLst>
          <pc:docMk/>
          <pc:sldMk cId="1399022981" sldId="283"/>
        </pc:sldMkLst>
        <pc:spChg chg="del mod ord">
          <ac:chgData name="#LOKESHH SAMPATH#" userId="35311c0d-c6ba-42b4-9f48-26b697822030" providerId="ADAL" clId="{B0A97D1E-77F6-42EF-84F4-593FE135C09A}" dt="2024-04-24T14:25:12.984" v="4994" actId="700"/>
          <ac:spMkLst>
            <pc:docMk/>
            <pc:sldMk cId="1399022981" sldId="283"/>
            <ac:spMk id="2" creationId="{CD41C821-0FD8-D3DC-4ED2-10252BFB3DF5}"/>
          </ac:spMkLst>
        </pc:spChg>
        <pc:spChg chg="add del mod ord">
          <ac:chgData name="#LOKESHH SAMPATH#" userId="35311c0d-c6ba-42b4-9f48-26b697822030" providerId="ADAL" clId="{B0A97D1E-77F6-42EF-84F4-593FE135C09A}" dt="2024-04-24T14:25:18.054" v="4995" actId="700"/>
          <ac:spMkLst>
            <pc:docMk/>
            <pc:sldMk cId="1399022981" sldId="283"/>
            <ac:spMk id="3" creationId="{D19010EB-CE2D-D543-59CB-3A049796237B}"/>
          </ac:spMkLst>
        </pc:spChg>
        <pc:spChg chg="del">
          <ac:chgData name="#LOKESHH SAMPATH#" userId="35311c0d-c6ba-42b4-9f48-26b697822030" providerId="ADAL" clId="{B0A97D1E-77F6-42EF-84F4-593FE135C09A}" dt="2024-04-24T14:25:23.056" v="4996" actId="478"/>
          <ac:spMkLst>
            <pc:docMk/>
            <pc:sldMk cId="1399022981" sldId="283"/>
            <ac:spMk id="5" creationId="{DA276B93-28B6-3F4D-CE4C-9B65DA2671D5}"/>
          </ac:spMkLst>
        </pc:spChg>
        <pc:spChg chg="add del mod ord">
          <ac:chgData name="#LOKESHH SAMPATH#" userId="35311c0d-c6ba-42b4-9f48-26b697822030" providerId="ADAL" clId="{B0A97D1E-77F6-42EF-84F4-593FE135C09A}" dt="2024-04-24T14:25:18.054" v="4995" actId="700"/>
          <ac:spMkLst>
            <pc:docMk/>
            <pc:sldMk cId="1399022981" sldId="283"/>
            <ac:spMk id="6" creationId="{3881C6B9-3235-962F-BDB6-A9BAAE9FBCCD}"/>
          </ac:spMkLst>
        </pc:spChg>
        <pc:spChg chg="del">
          <ac:chgData name="#LOKESHH SAMPATH#" userId="35311c0d-c6ba-42b4-9f48-26b697822030" providerId="ADAL" clId="{B0A97D1E-77F6-42EF-84F4-593FE135C09A}" dt="2024-04-24T14:25:23.056" v="4996" actId="478"/>
          <ac:spMkLst>
            <pc:docMk/>
            <pc:sldMk cId="1399022981" sldId="283"/>
            <ac:spMk id="8" creationId="{B6D87220-7B89-4435-ED76-84FB83603DBA}"/>
          </ac:spMkLst>
        </pc:spChg>
        <pc:spChg chg="add del mod ord">
          <ac:chgData name="#LOKESHH SAMPATH#" userId="35311c0d-c6ba-42b4-9f48-26b697822030" providerId="ADAL" clId="{B0A97D1E-77F6-42EF-84F4-593FE135C09A}" dt="2024-04-24T14:25:23.056" v="4996" actId="478"/>
          <ac:spMkLst>
            <pc:docMk/>
            <pc:sldMk cId="1399022981" sldId="283"/>
            <ac:spMk id="9" creationId="{102346F6-A218-20B7-782E-5FE57F9903C4}"/>
          </ac:spMkLst>
        </pc:spChg>
        <pc:spChg chg="add del mod ord">
          <ac:chgData name="#LOKESHH SAMPATH#" userId="35311c0d-c6ba-42b4-9f48-26b697822030" providerId="ADAL" clId="{B0A97D1E-77F6-42EF-84F4-593FE135C09A}" dt="2024-04-24T14:25:23.056" v="4996" actId="478"/>
          <ac:spMkLst>
            <pc:docMk/>
            <pc:sldMk cId="1399022981" sldId="283"/>
            <ac:spMk id="10" creationId="{BC1B7BAD-61C5-73E4-ED71-A573CFDA3B99}"/>
          </ac:spMkLst>
        </pc:spChg>
        <pc:spChg chg="del">
          <ac:chgData name="#LOKESHH SAMPATH#" userId="35311c0d-c6ba-42b4-9f48-26b697822030" providerId="ADAL" clId="{B0A97D1E-77F6-42EF-84F4-593FE135C09A}" dt="2024-04-24T14:25:23.056" v="4996" actId="478"/>
          <ac:spMkLst>
            <pc:docMk/>
            <pc:sldMk cId="1399022981" sldId="283"/>
            <ac:spMk id="12" creationId="{B65931A2-DD53-CF38-394A-F34AE3B71097}"/>
          </ac:spMkLst>
        </pc:spChg>
        <pc:spChg chg="del">
          <ac:chgData name="#LOKESHH SAMPATH#" userId="35311c0d-c6ba-42b4-9f48-26b697822030" providerId="ADAL" clId="{B0A97D1E-77F6-42EF-84F4-593FE135C09A}" dt="2024-04-24T14:25:23.056" v="4996" actId="478"/>
          <ac:spMkLst>
            <pc:docMk/>
            <pc:sldMk cId="1399022981" sldId="283"/>
            <ac:spMk id="13" creationId="{A70EEF32-6BA3-7D56-61EE-EEEBFFAAA289}"/>
          </ac:spMkLst>
        </pc:spChg>
        <pc:spChg chg="del">
          <ac:chgData name="#LOKESHH SAMPATH#" userId="35311c0d-c6ba-42b4-9f48-26b697822030" providerId="ADAL" clId="{B0A97D1E-77F6-42EF-84F4-593FE135C09A}" dt="2024-04-24T14:25:23.056" v="4996" actId="478"/>
          <ac:spMkLst>
            <pc:docMk/>
            <pc:sldMk cId="1399022981" sldId="283"/>
            <ac:spMk id="14" creationId="{A033E96C-8E69-85A7-6865-DB08BC63D8C8}"/>
          </ac:spMkLst>
        </pc:spChg>
        <pc:spChg chg="del">
          <ac:chgData name="#LOKESHH SAMPATH#" userId="35311c0d-c6ba-42b4-9f48-26b697822030" providerId="ADAL" clId="{B0A97D1E-77F6-42EF-84F4-593FE135C09A}" dt="2024-04-24T14:25:23.056" v="4996" actId="478"/>
          <ac:spMkLst>
            <pc:docMk/>
            <pc:sldMk cId="1399022981" sldId="283"/>
            <ac:spMk id="15" creationId="{A712FF21-9957-A191-BF3F-F3E34ADB37B6}"/>
          </ac:spMkLst>
        </pc:spChg>
        <pc:spChg chg="del">
          <ac:chgData name="#LOKESHH SAMPATH#" userId="35311c0d-c6ba-42b4-9f48-26b697822030" providerId="ADAL" clId="{B0A97D1E-77F6-42EF-84F4-593FE135C09A}" dt="2024-04-24T14:25:23.056" v="4996" actId="478"/>
          <ac:spMkLst>
            <pc:docMk/>
            <pc:sldMk cId="1399022981" sldId="283"/>
            <ac:spMk id="16" creationId="{1F2A1A39-3878-314B-A44F-918F68FD8E5D}"/>
          </ac:spMkLst>
        </pc:spChg>
        <pc:spChg chg="add del mod">
          <ac:chgData name="#LOKESHH SAMPATH#" userId="35311c0d-c6ba-42b4-9f48-26b697822030" providerId="ADAL" clId="{B0A97D1E-77F6-42EF-84F4-593FE135C09A}" dt="2024-04-24T14:26:15.219" v="5022" actId="478"/>
          <ac:spMkLst>
            <pc:docMk/>
            <pc:sldMk cId="1399022981" sldId="283"/>
            <ac:spMk id="17" creationId="{CC862EC0-0C93-B9F2-FA22-B019866BE609}"/>
          </ac:spMkLst>
        </pc:spChg>
        <pc:spChg chg="add del mod">
          <ac:chgData name="#LOKESHH SAMPATH#" userId="35311c0d-c6ba-42b4-9f48-26b697822030" providerId="ADAL" clId="{B0A97D1E-77F6-42EF-84F4-593FE135C09A}" dt="2024-04-24T14:37:58.753" v="5512" actId="478"/>
          <ac:spMkLst>
            <pc:docMk/>
            <pc:sldMk cId="1399022981" sldId="283"/>
            <ac:spMk id="18" creationId="{D04FC1AA-8C0B-55CA-651A-02467936ECE1}"/>
          </ac:spMkLst>
        </pc:spChg>
        <pc:spChg chg="add mod">
          <ac:chgData name="#LOKESHH SAMPATH#" userId="35311c0d-c6ba-42b4-9f48-26b697822030" providerId="ADAL" clId="{B0A97D1E-77F6-42EF-84F4-593FE135C09A}" dt="2024-04-24T14:40:32.849" v="5883" actId="12788"/>
          <ac:spMkLst>
            <pc:docMk/>
            <pc:sldMk cId="1399022981" sldId="283"/>
            <ac:spMk id="19" creationId="{8DAE1904-0663-21EE-1E43-F2C97FAF61BF}"/>
          </ac:spMkLst>
        </pc:spChg>
        <pc:spChg chg="add mod">
          <ac:chgData name="#LOKESHH SAMPATH#" userId="35311c0d-c6ba-42b4-9f48-26b697822030" providerId="ADAL" clId="{B0A97D1E-77F6-42EF-84F4-593FE135C09A}" dt="2024-04-24T14:40:54.871" v="5892" actId="1076"/>
          <ac:spMkLst>
            <pc:docMk/>
            <pc:sldMk cId="1399022981" sldId="283"/>
            <ac:spMk id="21" creationId="{4A841661-67B8-B0F0-26E3-CE70919ECAE0}"/>
          </ac:spMkLst>
        </pc:spChg>
        <pc:picChg chg="del">
          <ac:chgData name="#LOKESHH SAMPATH#" userId="35311c0d-c6ba-42b4-9f48-26b697822030" providerId="ADAL" clId="{B0A97D1E-77F6-42EF-84F4-593FE135C09A}" dt="2024-04-24T14:25:23.056" v="4996" actId="478"/>
          <ac:picMkLst>
            <pc:docMk/>
            <pc:sldMk cId="1399022981" sldId="283"/>
            <ac:picMk id="4" creationId="{36F00EE9-191F-90E6-B1BE-150C1989C6B9}"/>
          </ac:picMkLst>
        </pc:picChg>
        <pc:picChg chg="del">
          <ac:chgData name="#LOKESHH SAMPATH#" userId="35311c0d-c6ba-42b4-9f48-26b697822030" providerId="ADAL" clId="{B0A97D1E-77F6-42EF-84F4-593FE135C09A}" dt="2024-04-24T14:25:23.056" v="4996" actId="478"/>
          <ac:picMkLst>
            <pc:docMk/>
            <pc:sldMk cId="1399022981" sldId="283"/>
            <ac:picMk id="7" creationId="{4BB81EB4-6960-9935-7589-7790EB73ADF4}"/>
          </ac:picMkLst>
        </pc:picChg>
        <pc:picChg chg="del">
          <ac:chgData name="#LOKESHH SAMPATH#" userId="35311c0d-c6ba-42b4-9f48-26b697822030" providerId="ADAL" clId="{B0A97D1E-77F6-42EF-84F4-593FE135C09A}" dt="2024-04-24T14:25:23.056" v="4996" actId="478"/>
          <ac:picMkLst>
            <pc:docMk/>
            <pc:sldMk cId="1399022981" sldId="283"/>
            <ac:picMk id="11" creationId="{4075441F-BDD8-1AE5-98FB-8FC673C4A2CC}"/>
          </ac:picMkLst>
        </pc:picChg>
      </pc:sldChg>
      <pc:sldChg chg="addSp modSp new mod">
        <pc:chgData name="#LOKESHH SAMPATH#" userId="35311c0d-c6ba-42b4-9f48-26b697822030" providerId="ADAL" clId="{B0A97D1E-77F6-42EF-84F4-593FE135C09A}" dt="2024-04-24T15:23:11.673" v="8507" actId="20577"/>
        <pc:sldMkLst>
          <pc:docMk/>
          <pc:sldMk cId="3965151712" sldId="284"/>
        </pc:sldMkLst>
        <pc:spChg chg="mod">
          <ac:chgData name="#LOKESHH SAMPATH#" userId="35311c0d-c6ba-42b4-9f48-26b697822030" providerId="ADAL" clId="{B0A97D1E-77F6-42EF-84F4-593FE135C09A}" dt="2024-04-24T14:27:03.531" v="5195" actId="20577"/>
          <ac:spMkLst>
            <pc:docMk/>
            <pc:sldMk cId="3965151712" sldId="284"/>
            <ac:spMk id="2" creationId="{37CFBA62-A014-F2DC-20B7-C27435EA79C9}"/>
          </ac:spMkLst>
        </pc:spChg>
        <pc:spChg chg="add mod">
          <ac:chgData name="#LOKESHH SAMPATH#" userId="35311c0d-c6ba-42b4-9f48-26b697822030" providerId="ADAL" clId="{B0A97D1E-77F6-42EF-84F4-593FE135C09A}" dt="2024-04-24T14:32:54.482" v="5341" actId="2711"/>
          <ac:spMkLst>
            <pc:docMk/>
            <pc:sldMk cId="3965151712" sldId="284"/>
            <ac:spMk id="3" creationId="{02E910C9-1BE5-6EF2-E9F3-9B44F98E27C6}"/>
          </ac:spMkLst>
        </pc:spChg>
        <pc:spChg chg="add mod">
          <ac:chgData name="#LOKESHH SAMPATH#" userId="35311c0d-c6ba-42b4-9f48-26b697822030" providerId="ADAL" clId="{B0A97D1E-77F6-42EF-84F4-593FE135C09A}" dt="2024-04-24T14:33:45.997" v="5413" actId="14100"/>
          <ac:spMkLst>
            <pc:docMk/>
            <pc:sldMk cId="3965151712" sldId="284"/>
            <ac:spMk id="4" creationId="{3D510365-ADA5-6497-3EC8-7DE0CA78AF08}"/>
          </ac:spMkLst>
        </pc:spChg>
        <pc:spChg chg="mod">
          <ac:chgData name="#LOKESHH SAMPATH#" userId="35311c0d-c6ba-42b4-9f48-26b697822030" providerId="ADAL" clId="{B0A97D1E-77F6-42EF-84F4-593FE135C09A}" dt="2024-04-24T15:22:56.142" v="8489" actId="1076"/>
          <ac:spMkLst>
            <pc:docMk/>
            <pc:sldMk cId="3965151712" sldId="284"/>
            <ac:spMk id="7" creationId="{A08BB0E7-3D70-0514-A3B9-860E24879850}"/>
          </ac:spMkLst>
        </pc:spChg>
        <pc:spChg chg="mod">
          <ac:chgData name="#LOKESHH SAMPATH#" userId="35311c0d-c6ba-42b4-9f48-26b697822030" providerId="ADAL" clId="{B0A97D1E-77F6-42EF-84F4-593FE135C09A}" dt="2024-04-24T15:23:11.673" v="8507" actId="20577"/>
          <ac:spMkLst>
            <pc:docMk/>
            <pc:sldMk cId="3965151712" sldId="284"/>
            <ac:spMk id="8" creationId="{0BFB7F5B-750A-7320-403E-5023CF47B86D}"/>
          </ac:spMkLst>
        </pc:spChg>
      </pc:sldChg>
      <pc:sldChg chg="addSp delSp modSp new mod">
        <pc:chgData name="#LOKESHH SAMPATH#" userId="35311c0d-c6ba-42b4-9f48-26b697822030" providerId="ADAL" clId="{B0A97D1E-77F6-42EF-84F4-593FE135C09A}" dt="2024-04-24T15:14:06.282" v="7785" actId="1076"/>
        <pc:sldMkLst>
          <pc:docMk/>
          <pc:sldMk cId="1570606474" sldId="285"/>
        </pc:sldMkLst>
        <pc:spChg chg="mod">
          <ac:chgData name="#LOKESHH SAMPATH#" userId="35311c0d-c6ba-42b4-9f48-26b697822030" providerId="ADAL" clId="{B0A97D1E-77F6-42EF-84F4-593FE135C09A}" dt="2024-04-24T14:44:54.500" v="6098" actId="20577"/>
          <ac:spMkLst>
            <pc:docMk/>
            <pc:sldMk cId="1570606474" sldId="285"/>
            <ac:spMk id="2" creationId="{4672FB51-6640-A86C-11C5-A07399593C10}"/>
          </ac:spMkLst>
        </pc:spChg>
        <pc:spChg chg="add mod">
          <ac:chgData name="#LOKESHH SAMPATH#" userId="35311c0d-c6ba-42b4-9f48-26b697822030" providerId="ADAL" clId="{B0A97D1E-77F6-42EF-84F4-593FE135C09A}" dt="2024-04-24T14:58:55.598" v="7287" actId="20577"/>
          <ac:spMkLst>
            <pc:docMk/>
            <pc:sldMk cId="1570606474" sldId="285"/>
            <ac:spMk id="3" creationId="{D042DC6B-8C0E-6EEB-0B38-E7A28E248883}"/>
          </ac:spMkLst>
        </pc:spChg>
        <pc:spChg chg="add mod">
          <ac:chgData name="#LOKESHH SAMPATH#" userId="35311c0d-c6ba-42b4-9f48-26b697822030" providerId="ADAL" clId="{B0A97D1E-77F6-42EF-84F4-593FE135C09A}" dt="2024-04-24T15:04:56.437" v="7497" actId="1076"/>
          <ac:spMkLst>
            <pc:docMk/>
            <pc:sldMk cId="1570606474" sldId="285"/>
            <ac:spMk id="8" creationId="{15825E2A-BA61-9681-B14C-2CE399C09814}"/>
          </ac:spMkLst>
        </pc:spChg>
        <pc:spChg chg="add mod">
          <ac:chgData name="#LOKESHH SAMPATH#" userId="35311c0d-c6ba-42b4-9f48-26b697822030" providerId="ADAL" clId="{B0A97D1E-77F6-42EF-84F4-593FE135C09A}" dt="2024-04-24T15:01:21.443" v="7323" actId="20577"/>
          <ac:spMkLst>
            <pc:docMk/>
            <pc:sldMk cId="1570606474" sldId="285"/>
            <ac:spMk id="9" creationId="{559D48FA-AF90-FD60-1C13-789AD18257B5}"/>
          </ac:spMkLst>
        </pc:spChg>
        <pc:spChg chg="add mod">
          <ac:chgData name="#LOKESHH SAMPATH#" userId="35311c0d-c6ba-42b4-9f48-26b697822030" providerId="ADAL" clId="{B0A97D1E-77F6-42EF-84F4-593FE135C09A}" dt="2024-04-24T15:04:51.815" v="7496" actId="1076"/>
          <ac:spMkLst>
            <pc:docMk/>
            <pc:sldMk cId="1570606474" sldId="285"/>
            <ac:spMk id="10" creationId="{DE16CCD1-5020-7957-2B1F-6175F4E11FA3}"/>
          </ac:spMkLst>
        </pc:spChg>
        <pc:spChg chg="add mod">
          <ac:chgData name="#LOKESHH SAMPATH#" userId="35311c0d-c6ba-42b4-9f48-26b697822030" providerId="ADAL" clId="{B0A97D1E-77F6-42EF-84F4-593FE135C09A}" dt="2024-04-24T15:05:16.183" v="7519" actId="14100"/>
          <ac:spMkLst>
            <pc:docMk/>
            <pc:sldMk cId="1570606474" sldId="285"/>
            <ac:spMk id="11" creationId="{B790A516-FF13-6CFF-3548-961F72D0B884}"/>
          </ac:spMkLst>
        </pc:spChg>
        <pc:spChg chg="add mod">
          <ac:chgData name="#LOKESHH SAMPATH#" userId="35311c0d-c6ba-42b4-9f48-26b697822030" providerId="ADAL" clId="{B0A97D1E-77F6-42EF-84F4-593FE135C09A}" dt="2024-04-24T15:06:14.534" v="7590" actId="20577"/>
          <ac:spMkLst>
            <pc:docMk/>
            <pc:sldMk cId="1570606474" sldId="285"/>
            <ac:spMk id="12" creationId="{0A68763D-BB05-6682-C803-57E840A03280}"/>
          </ac:spMkLst>
        </pc:spChg>
        <pc:picChg chg="add del mod modCrop">
          <ac:chgData name="#LOKESHH SAMPATH#" userId="35311c0d-c6ba-42b4-9f48-26b697822030" providerId="ADAL" clId="{B0A97D1E-77F6-42EF-84F4-593FE135C09A}" dt="2024-04-24T15:02:45.065" v="7364" actId="478"/>
          <ac:picMkLst>
            <pc:docMk/>
            <pc:sldMk cId="1570606474" sldId="285"/>
            <ac:picMk id="5" creationId="{26AECD6D-EE07-727D-0971-778A4432511A}"/>
          </ac:picMkLst>
        </pc:picChg>
        <pc:picChg chg="add del mod">
          <ac:chgData name="#LOKESHH SAMPATH#" userId="35311c0d-c6ba-42b4-9f48-26b697822030" providerId="ADAL" clId="{B0A97D1E-77F6-42EF-84F4-593FE135C09A}" dt="2024-04-24T15:13:26.974" v="7782" actId="478"/>
          <ac:picMkLst>
            <pc:docMk/>
            <pc:sldMk cId="1570606474" sldId="285"/>
            <ac:picMk id="7" creationId="{089929AE-3AA0-D452-4205-503A6506AC16}"/>
          </ac:picMkLst>
        </pc:picChg>
        <pc:picChg chg="add mod">
          <ac:chgData name="#LOKESHH SAMPATH#" userId="35311c0d-c6ba-42b4-9f48-26b697822030" providerId="ADAL" clId="{B0A97D1E-77F6-42EF-84F4-593FE135C09A}" dt="2024-04-24T15:14:06.282" v="7785" actId="1076"/>
          <ac:picMkLst>
            <pc:docMk/>
            <pc:sldMk cId="1570606474" sldId="285"/>
            <ac:picMk id="14" creationId="{71F6DCFE-A841-5A63-C2B0-87348A883A9C}"/>
          </ac:picMkLst>
        </pc:picChg>
      </pc:sldChg>
      <pc:sldChg chg="modSp add del mod">
        <pc:chgData name="#LOKESHH SAMPATH#" userId="35311c0d-c6ba-42b4-9f48-26b697822030" providerId="ADAL" clId="{B0A97D1E-77F6-42EF-84F4-593FE135C09A}" dt="2024-04-24T14:46:26.355" v="6185" actId="47"/>
        <pc:sldMkLst>
          <pc:docMk/>
          <pc:sldMk cId="1681099512" sldId="286"/>
        </pc:sldMkLst>
        <pc:spChg chg="mod">
          <ac:chgData name="#LOKESHH SAMPATH#" userId="35311c0d-c6ba-42b4-9f48-26b697822030" providerId="ADAL" clId="{B0A97D1E-77F6-42EF-84F4-593FE135C09A}" dt="2024-04-24T14:45:05.040" v="6137" actId="20577"/>
          <ac:spMkLst>
            <pc:docMk/>
            <pc:sldMk cId="1681099512" sldId="286"/>
            <ac:spMk id="2" creationId="{4672FB51-6640-A86C-11C5-A07399593C10}"/>
          </ac:spMkLst>
        </pc:spChg>
      </pc:sldChg>
      <pc:sldChg chg="modSp add del mod">
        <pc:chgData name="#LOKESHH SAMPATH#" userId="35311c0d-c6ba-42b4-9f48-26b697822030" providerId="ADAL" clId="{B0A97D1E-77F6-42EF-84F4-593FE135C09A}" dt="2024-04-24T14:46:43.839" v="6188" actId="47"/>
        <pc:sldMkLst>
          <pc:docMk/>
          <pc:sldMk cId="2446837294" sldId="287"/>
        </pc:sldMkLst>
        <pc:spChg chg="mod">
          <ac:chgData name="#LOKESHH SAMPATH#" userId="35311c0d-c6ba-42b4-9f48-26b697822030" providerId="ADAL" clId="{B0A97D1E-77F6-42EF-84F4-593FE135C09A}" dt="2024-04-24T14:29:12.962" v="5317" actId="20577"/>
          <ac:spMkLst>
            <pc:docMk/>
            <pc:sldMk cId="2446837294" sldId="287"/>
            <ac:spMk id="2" creationId="{4672FB51-6640-A86C-11C5-A07399593C10}"/>
          </ac:spMkLst>
        </pc:spChg>
      </pc:sldChg>
      <pc:sldChg chg="addSp modSp add mod">
        <pc:chgData name="#LOKESHH SAMPATH#" userId="35311c0d-c6ba-42b4-9f48-26b697822030" providerId="ADAL" clId="{B0A97D1E-77F6-42EF-84F4-593FE135C09A}" dt="2024-04-24T15:07:33.015" v="7594" actId="1076"/>
        <pc:sldMkLst>
          <pc:docMk/>
          <pc:sldMk cId="3446555396" sldId="288"/>
        </pc:sldMkLst>
        <pc:spChg chg="mod">
          <ac:chgData name="#LOKESHH SAMPATH#" userId="35311c0d-c6ba-42b4-9f48-26b697822030" providerId="ADAL" clId="{B0A97D1E-77F6-42EF-84F4-593FE135C09A}" dt="2024-04-24T14:46:34.137" v="6187" actId="20577"/>
          <ac:spMkLst>
            <pc:docMk/>
            <pc:sldMk cId="3446555396" sldId="288"/>
            <ac:spMk id="2" creationId="{4672FB51-6640-A86C-11C5-A07399593C10}"/>
          </ac:spMkLst>
        </pc:spChg>
        <pc:spChg chg="add mod">
          <ac:chgData name="#LOKESHH SAMPATH#" userId="35311c0d-c6ba-42b4-9f48-26b697822030" providerId="ADAL" clId="{B0A97D1E-77F6-42EF-84F4-593FE135C09A}" dt="2024-04-24T14:49:23.992" v="6556" actId="14100"/>
          <ac:spMkLst>
            <pc:docMk/>
            <pc:sldMk cId="3446555396" sldId="288"/>
            <ac:spMk id="5" creationId="{CBE92337-F7C8-1E4C-B376-FC80F180331E}"/>
          </ac:spMkLst>
        </pc:spChg>
        <pc:picChg chg="add mod">
          <ac:chgData name="#LOKESHH SAMPATH#" userId="35311c0d-c6ba-42b4-9f48-26b697822030" providerId="ADAL" clId="{B0A97D1E-77F6-42EF-84F4-593FE135C09A}" dt="2024-04-24T14:49:27.704" v="6558" actId="1076"/>
          <ac:picMkLst>
            <pc:docMk/>
            <pc:sldMk cId="3446555396" sldId="288"/>
            <ac:picMk id="4" creationId="{8A44A2C2-A969-3377-2148-C21DA9DE1D7E}"/>
          </ac:picMkLst>
        </pc:picChg>
        <pc:picChg chg="add mod">
          <ac:chgData name="#LOKESHH SAMPATH#" userId="35311c0d-c6ba-42b4-9f48-26b697822030" providerId="ADAL" clId="{B0A97D1E-77F6-42EF-84F4-593FE135C09A}" dt="2024-04-24T15:07:33.015" v="7594" actId="1076"/>
          <ac:picMkLst>
            <pc:docMk/>
            <pc:sldMk cId="3446555396" sldId="288"/>
            <ac:picMk id="7" creationId="{7231620B-84F8-F6E3-C518-376AF9E04F54}"/>
          </ac:picMkLst>
        </pc:picChg>
      </pc:sldChg>
      <pc:sldMasterChg chg="modSldLayout">
        <pc:chgData name="#LOKESHH SAMPATH#" userId="35311c0d-c6ba-42b4-9f48-26b697822030" providerId="ADAL" clId="{B0A97D1E-77F6-42EF-84F4-593FE135C09A}" dt="2024-04-24T12:06:45.366" v="395" actId="207"/>
        <pc:sldMasterMkLst>
          <pc:docMk/>
          <pc:sldMasterMk cId="3084911510" sldId="2147483648"/>
        </pc:sldMasterMkLst>
        <pc:sldLayoutChg chg="modSp mod">
          <pc:chgData name="#LOKESHH SAMPATH#" userId="35311c0d-c6ba-42b4-9f48-26b697822030" providerId="ADAL" clId="{B0A97D1E-77F6-42EF-84F4-593FE135C09A}" dt="2024-04-24T12:06:28.826" v="391" actId="207"/>
          <pc:sldLayoutMkLst>
            <pc:docMk/>
            <pc:sldMasterMk cId="3084911510" sldId="2147483648"/>
            <pc:sldLayoutMk cId="2010228834" sldId="2147483660"/>
          </pc:sldLayoutMkLst>
          <pc:graphicFrameChg chg="modGraphic">
            <ac:chgData name="#LOKESHH SAMPATH#" userId="35311c0d-c6ba-42b4-9f48-26b697822030" providerId="ADAL" clId="{B0A97D1E-77F6-42EF-84F4-593FE135C09A}" dt="2024-04-24T12:06:28.826" v="391" actId="207"/>
            <ac:graphicFrameMkLst>
              <pc:docMk/>
              <pc:sldMasterMk cId="3084911510" sldId="2147483648"/>
              <pc:sldLayoutMk cId="2010228834" sldId="2147483660"/>
              <ac:graphicFrameMk id="10" creationId="{D1235C4D-1A23-5EDA-4C32-49A13FD030A5}"/>
            </ac:graphicFrameMkLst>
          </pc:graphicFrameChg>
        </pc:sldLayoutChg>
        <pc:sldLayoutChg chg="modSp mod">
          <pc:chgData name="#LOKESHH SAMPATH#" userId="35311c0d-c6ba-42b4-9f48-26b697822030" providerId="ADAL" clId="{B0A97D1E-77F6-42EF-84F4-593FE135C09A}" dt="2024-04-24T12:06:33.447" v="392" actId="207"/>
          <pc:sldLayoutMkLst>
            <pc:docMk/>
            <pc:sldMasterMk cId="3084911510" sldId="2147483648"/>
            <pc:sldLayoutMk cId="1370675236" sldId="2147483662"/>
          </pc:sldLayoutMkLst>
          <pc:graphicFrameChg chg="mod modGraphic">
            <ac:chgData name="#LOKESHH SAMPATH#" userId="35311c0d-c6ba-42b4-9f48-26b697822030" providerId="ADAL" clId="{B0A97D1E-77F6-42EF-84F4-593FE135C09A}" dt="2024-04-24T12:06:33.447" v="392" actId="207"/>
            <ac:graphicFrameMkLst>
              <pc:docMk/>
              <pc:sldMasterMk cId="3084911510" sldId="2147483648"/>
              <pc:sldLayoutMk cId="1370675236" sldId="2147483662"/>
              <ac:graphicFrameMk id="10" creationId="{D1235C4D-1A23-5EDA-4C32-49A13FD030A5}"/>
            </ac:graphicFrameMkLst>
          </pc:graphicFrameChg>
        </pc:sldLayoutChg>
        <pc:sldLayoutChg chg="addSp modSp mod">
          <pc:chgData name="#LOKESHH SAMPATH#" userId="35311c0d-c6ba-42b4-9f48-26b697822030" providerId="ADAL" clId="{B0A97D1E-77F6-42EF-84F4-593FE135C09A}" dt="2024-04-24T12:06:37.617" v="393" actId="207"/>
          <pc:sldLayoutMkLst>
            <pc:docMk/>
            <pc:sldMasterMk cId="3084911510" sldId="2147483648"/>
            <pc:sldLayoutMk cId="3137726636" sldId="2147483663"/>
          </pc:sldLayoutMkLst>
          <pc:graphicFrameChg chg="add mod">
            <ac:chgData name="#LOKESHH SAMPATH#" userId="35311c0d-c6ba-42b4-9f48-26b697822030" providerId="ADAL" clId="{B0A97D1E-77F6-42EF-84F4-593FE135C09A}" dt="2024-04-24T12:06:00.618" v="387"/>
            <ac:graphicFrameMkLst>
              <pc:docMk/>
              <pc:sldMasterMk cId="3084911510" sldId="2147483648"/>
              <pc:sldLayoutMk cId="3137726636" sldId="2147483663"/>
              <ac:graphicFrameMk id="2" creationId="{261002F3-8B99-DF65-78A5-0F4CD482C9E8}"/>
            </ac:graphicFrameMkLst>
          </pc:graphicFrameChg>
          <pc:graphicFrameChg chg="mod modGraphic">
            <ac:chgData name="#LOKESHH SAMPATH#" userId="35311c0d-c6ba-42b4-9f48-26b697822030" providerId="ADAL" clId="{B0A97D1E-77F6-42EF-84F4-593FE135C09A}" dt="2024-04-24T12:06:37.617" v="393" actId="207"/>
            <ac:graphicFrameMkLst>
              <pc:docMk/>
              <pc:sldMasterMk cId="3084911510" sldId="2147483648"/>
              <pc:sldLayoutMk cId="3137726636" sldId="2147483663"/>
              <ac:graphicFrameMk id="10" creationId="{D1235C4D-1A23-5EDA-4C32-49A13FD030A5}"/>
            </ac:graphicFrameMkLst>
          </pc:graphicFrameChg>
        </pc:sldLayoutChg>
        <pc:sldLayoutChg chg="modSp mod">
          <pc:chgData name="#LOKESHH SAMPATH#" userId="35311c0d-c6ba-42b4-9f48-26b697822030" providerId="ADAL" clId="{B0A97D1E-77F6-42EF-84F4-593FE135C09A}" dt="2024-04-24T12:06:41.337" v="394" actId="207"/>
          <pc:sldLayoutMkLst>
            <pc:docMk/>
            <pc:sldMasterMk cId="3084911510" sldId="2147483648"/>
            <pc:sldLayoutMk cId="2350223573" sldId="2147483664"/>
          </pc:sldLayoutMkLst>
          <pc:graphicFrameChg chg="mod modGraphic">
            <ac:chgData name="#LOKESHH SAMPATH#" userId="35311c0d-c6ba-42b4-9f48-26b697822030" providerId="ADAL" clId="{B0A97D1E-77F6-42EF-84F4-593FE135C09A}" dt="2024-04-24T12:06:41.337" v="394" actId="207"/>
            <ac:graphicFrameMkLst>
              <pc:docMk/>
              <pc:sldMasterMk cId="3084911510" sldId="2147483648"/>
              <pc:sldLayoutMk cId="2350223573" sldId="2147483664"/>
              <ac:graphicFrameMk id="10" creationId="{D1235C4D-1A23-5EDA-4C32-49A13FD030A5}"/>
            </ac:graphicFrameMkLst>
          </pc:graphicFrameChg>
        </pc:sldLayoutChg>
        <pc:sldLayoutChg chg="modSp mod">
          <pc:chgData name="#LOKESHH SAMPATH#" userId="35311c0d-c6ba-42b4-9f48-26b697822030" providerId="ADAL" clId="{B0A97D1E-77F6-42EF-84F4-593FE135C09A}" dt="2024-04-24T12:06:45.366" v="395" actId="207"/>
          <pc:sldLayoutMkLst>
            <pc:docMk/>
            <pc:sldMasterMk cId="3084911510" sldId="2147483648"/>
            <pc:sldLayoutMk cId="482733103" sldId="2147483665"/>
          </pc:sldLayoutMkLst>
          <pc:graphicFrameChg chg="mod modGraphic">
            <ac:chgData name="#LOKESHH SAMPATH#" userId="35311c0d-c6ba-42b4-9f48-26b697822030" providerId="ADAL" clId="{B0A97D1E-77F6-42EF-84F4-593FE135C09A}" dt="2024-04-24T12:06:45.366" v="395" actId="207"/>
            <ac:graphicFrameMkLst>
              <pc:docMk/>
              <pc:sldMasterMk cId="3084911510" sldId="2147483648"/>
              <pc:sldLayoutMk cId="482733103" sldId="2147483665"/>
              <ac:graphicFrameMk id="10" creationId="{D1235C4D-1A23-5EDA-4C32-49A13FD030A5}"/>
            </ac:graphicFrameMkLst>
          </pc:graphicFrame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04E2A1-6B1B-47F7-976D-A816E0AE1D45}" type="datetimeFigureOut">
              <a:rPr lang="en-US" smtClean="0"/>
              <a:t>4/24/2024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711A8C-D259-428F-AA6A-A4EBF38ACB31}" type="slidenum">
              <a:rPr lang="en-US" smtClean="0"/>
              <a:t>‹#›</a:t>
            </a:fld>
            <a:endParaRPr lang="en-US"/>
          </a:p>
        </p:txBody>
      </p:sp>
    </p:spTree>
    <p:extLst>
      <p:ext uri="{BB962C8B-B14F-4D97-AF65-F5344CB8AC3E}">
        <p14:creationId xmlns:p14="http://schemas.microsoft.com/office/powerpoint/2010/main" val="4039713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a:solidFill>
                  <a:srgbClr val="000000"/>
                </a:solidFill>
                <a:effectLst/>
                <a:latin typeface="Times New Roman" panose="02020603050405020304" pitchFamily="18" charset="0"/>
              </a:rPr>
              <a:t>The year is 2020. Last seconds of a tight game between the Mavericks and the </a:t>
            </a:r>
            <a:r>
              <a:rPr lang="en-US" sz="1800" b="0" i="0" u="none" strike="noStrike" err="1">
                <a:solidFill>
                  <a:srgbClr val="000000"/>
                </a:solidFill>
                <a:effectLst/>
                <a:latin typeface="Times New Roman" panose="02020603050405020304" pitchFamily="18" charset="0"/>
              </a:rPr>
              <a:t>TrailBlazers</a:t>
            </a:r>
            <a:r>
              <a:rPr lang="en-US" sz="1800" b="0" i="0" u="none" strike="noStrike">
                <a:solidFill>
                  <a:srgbClr val="000000"/>
                </a:solidFill>
                <a:effectLst/>
                <a:latin typeface="Times New Roman" panose="02020603050405020304" pitchFamily="18" charset="0"/>
              </a:rPr>
              <a:t>. Damian Lillard has just fired one from 33 feet with seconds left to go in the game and swished it for the go-ahead basket. There were no loud cheers, no camera pans across all the excited faces, just the high fives and the whoops on the Portland bench. </a:t>
            </a:r>
            <a:endParaRPr lang="en-SG"/>
          </a:p>
        </p:txBody>
      </p:sp>
      <p:sp>
        <p:nvSpPr>
          <p:cNvPr id="4" name="Slide Number Placeholder 3"/>
          <p:cNvSpPr>
            <a:spLocks noGrp="1"/>
          </p:cNvSpPr>
          <p:nvPr>
            <p:ph type="sldNum" sz="quarter" idx="5"/>
          </p:nvPr>
        </p:nvSpPr>
        <p:spPr/>
        <p:txBody>
          <a:bodyPr/>
          <a:lstStyle/>
          <a:p>
            <a:fld id="{00711A8C-D259-428F-AA6A-A4EBF38ACB31}" type="slidenum">
              <a:rPr lang="en-US" smtClean="0"/>
              <a:t>3</a:t>
            </a:fld>
            <a:endParaRPr lang="en-US"/>
          </a:p>
        </p:txBody>
      </p:sp>
    </p:spTree>
    <p:extLst>
      <p:ext uri="{BB962C8B-B14F-4D97-AF65-F5344CB8AC3E}">
        <p14:creationId xmlns:p14="http://schemas.microsoft.com/office/powerpoint/2010/main" val="3661046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a:solidFill>
                  <a:srgbClr val="000000"/>
                </a:solidFill>
                <a:effectLst/>
                <a:latin typeface="Times New Roman" panose="02020603050405020304" pitchFamily="18" charset="0"/>
              </a:rPr>
              <a:t>Historically, the NBA has the biggest home advantage in all of North American sports, with teams winning 56-58% of the time with this number increasing to 65% for just the playoffs. From the Celtics in the 90s using a lack of air-conditioning in their arena to the high altitude of the Nuggets’ arena, each team has a different advantage while playing at home. What truly are the indicators that determine home advantage? What is the most important one among them? Using these indicators, we hope that underperforming teams at home can identify how to improve their home records, and high-performing teams can maintain this advantage.</a:t>
            </a:r>
          </a:p>
          <a:p>
            <a:endParaRPr lang="en-US" sz="1800" b="0" i="0" u="none" strike="noStrike">
              <a:solidFill>
                <a:srgbClr val="000000"/>
              </a:solidFill>
              <a:effectLst/>
              <a:latin typeface="Times New Roman" panose="02020603050405020304" pitchFamily="18" charset="0"/>
            </a:endParaRPr>
          </a:p>
          <a:p>
            <a:r>
              <a:rPr lang="en-US" b="0" i="0">
                <a:solidFill>
                  <a:srgbClr val="283849"/>
                </a:solidFill>
                <a:effectLst/>
                <a:latin typeface="Inter"/>
              </a:rPr>
              <a:t>Home court advantage is a well-documented phenomenon in the NBA, where teams playing on their home court tend to have a significantly higher win percentage compared to playing on the road. This advantage raises intriguing questions about the factors that contribute to this statistical difference and how they might influence the outcome of NBA games and series.</a:t>
            </a:r>
            <a:endParaRPr lang="en-SG"/>
          </a:p>
        </p:txBody>
      </p:sp>
      <p:sp>
        <p:nvSpPr>
          <p:cNvPr id="4" name="Slide Number Placeholder 3"/>
          <p:cNvSpPr>
            <a:spLocks noGrp="1"/>
          </p:cNvSpPr>
          <p:nvPr>
            <p:ph type="sldNum" sz="quarter" idx="5"/>
          </p:nvPr>
        </p:nvSpPr>
        <p:spPr/>
        <p:txBody>
          <a:bodyPr/>
          <a:lstStyle/>
          <a:p>
            <a:fld id="{00711A8C-D259-428F-AA6A-A4EBF38ACB31}" type="slidenum">
              <a:rPr lang="en-US" smtClean="0"/>
              <a:t>5</a:t>
            </a:fld>
            <a:endParaRPr lang="en-US"/>
          </a:p>
        </p:txBody>
      </p:sp>
    </p:spTree>
    <p:extLst>
      <p:ext uri="{BB962C8B-B14F-4D97-AF65-F5344CB8AC3E}">
        <p14:creationId xmlns:p14="http://schemas.microsoft.com/office/powerpoint/2010/main" val="3508897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800" b="1" i="0">
                <a:solidFill>
                  <a:srgbClr val="283849"/>
                </a:solidFill>
                <a:effectLst/>
                <a:latin typeface="Inter"/>
              </a:rPr>
              <a:t>Crowd support and noise</a:t>
            </a:r>
          </a:p>
          <a:p>
            <a:pPr algn="l"/>
            <a:r>
              <a:rPr lang="en-US" sz="2800" b="0" i="0">
                <a:solidFill>
                  <a:srgbClr val="283849"/>
                </a:solidFill>
                <a:effectLst/>
                <a:latin typeface="Inter"/>
              </a:rPr>
              <a:t>The energy and support of a home crowd can provide a significant adrenaline boost for players, potentially enhancing their performance. Conversely, boos and distractions from an away crowd can negatively impact composure and focus, hindering optimal execution. We will be using the </a:t>
            </a:r>
            <a:r>
              <a:rPr lang="en-US" sz="2800" b="1" i="0">
                <a:solidFill>
                  <a:srgbClr val="283849"/>
                </a:solidFill>
                <a:effectLst/>
                <a:latin typeface="Inter"/>
              </a:rPr>
              <a:t>arena capacity</a:t>
            </a:r>
            <a:r>
              <a:rPr lang="en-US" sz="2800" b="0" i="0">
                <a:solidFill>
                  <a:srgbClr val="283849"/>
                </a:solidFill>
                <a:effectLst/>
                <a:latin typeface="Inter"/>
              </a:rPr>
              <a:t> and </a:t>
            </a:r>
            <a:r>
              <a:rPr lang="en-US" sz="2800" b="1" i="0">
                <a:solidFill>
                  <a:srgbClr val="283849"/>
                </a:solidFill>
                <a:effectLst/>
                <a:latin typeface="Inter"/>
              </a:rPr>
              <a:t>audience numbers</a:t>
            </a:r>
            <a:r>
              <a:rPr lang="en-US" sz="2800" b="0" i="0">
                <a:solidFill>
                  <a:srgbClr val="283849"/>
                </a:solidFill>
                <a:effectLst/>
                <a:latin typeface="Inter"/>
              </a:rPr>
              <a:t> as a proxy for this measure.</a:t>
            </a:r>
          </a:p>
          <a:p>
            <a:pPr algn="l"/>
            <a:r>
              <a:rPr lang="en-US" sz="2800" b="1" i="0">
                <a:solidFill>
                  <a:srgbClr val="283849"/>
                </a:solidFill>
                <a:effectLst/>
                <a:latin typeface="Inter"/>
              </a:rPr>
              <a:t>Officiating</a:t>
            </a:r>
          </a:p>
          <a:p>
            <a:pPr algn="l"/>
            <a:r>
              <a:rPr lang="en-US" sz="2800" b="0" i="0">
                <a:solidFill>
                  <a:srgbClr val="283849"/>
                </a:solidFill>
                <a:effectLst/>
                <a:latin typeface="Inter"/>
              </a:rPr>
              <a:t>Subconscious bias may exist among referees due to the pressure of a roaring home crowd. Calls requiring more judgment (such as blocking vs. charging) tend to favor the home team. This leads to discrepancies in free throws and turnovers awarded, which significantly impacts the results of a game. However, this is hard to quantify, so we will omit it from our current discussion.</a:t>
            </a:r>
          </a:p>
          <a:p>
            <a:pPr algn="l"/>
            <a:r>
              <a:rPr lang="en-US" sz="2800" b="1" i="0">
                <a:solidFill>
                  <a:srgbClr val="283849"/>
                </a:solidFill>
                <a:effectLst/>
                <a:latin typeface="Inter"/>
              </a:rPr>
              <a:t>Familiarity with the environment</a:t>
            </a:r>
          </a:p>
          <a:p>
            <a:pPr algn="l"/>
            <a:r>
              <a:rPr lang="en-US" sz="2800" b="0" i="0">
                <a:solidFill>
                  <a:srgbClr val="283849"/>
                </a:solidFill>
                <a:effectLst/>
                <a:latin typeface="Inter"/>
              </a:rPr>
              <a:t>Players gain a distinct advantage from being intimately familiar with their home court, including subtle variations in lighting, sightlines, and the court itself. Particularly, we wish to further explore how </a:t>
            </a:r>
            <a:r>
              <a:rPr lang="en-US" sz="2800" b="1" i="0">
                <a:solidFill>
                  <a:srgbClr val="283849"/>
                </a:solidFill>
                <a:effectLst/>
                <a:latin typeface="Inter"/>
              </a:rPr>
              <a:t>altitude of certain arenas</a:t>
            </a:r>
            <a:r>
              <a:rPr lang="en-US" sz="2800" b="0" i="0">
                <a:solidFill>
                  <a:srgbClr val="283849"/>
                </a:solidFill>
                <a:effectLst/>
                <a:latin typeface="Inter"/>
              </a:rPr>
              <a:t>, which may adversely affect the stamina of visiting teams unaccustomed to the conditions, play a role in the home court advantage.</a:t>
            </a:r>
          </a:p>
          <a:p>
            <a:pPr algn="l"/>
            <a:r>
              <a:rPr lang="en-US" sz="2800" b="1" i="0">
                <a:solidFill>
                  <a:srgbClr val="283849"/>
                </a:solidFill>
                <a:effectLst/>
                <a:latin typeface="Inter"/>
              </a:rPr>
              <a:t>Travel Fatigue</a:t>
            </a:r>
          </a:p>
          <a:p>
            <a:pPr algn="l"/>
            <a:r>
              <a:rPr lang="en-US" sz="2800" b="0" i="0">
                <a:solidFill>
                  <a:srgbClr val="283849"/>
                </a:solidFill>
                <a:effectLst/>
                <a:latin typeface="Inter"/>
              </a:rPr>
              <a:t>The NBA's demanding travel schedule puts significant strain on players, with long flights, unfamiliar hotels, and disrupted sleep routines. The league tries to reduce travel, but often at the cost of more back-to-back games, which exhaust players further. Research indicates this fatigue contributes to home teams outscoring visitors by an average of 0.31 points (out of 3.24). We will use variables like </a:t>
            </a:r>
            <a:r>
              <a:rPr lang="en-US" sz="2800" b="1" i="0">
                <a:solidFill>
                  <a:srgbClr val="283849"/>
                </a:solidFill>
                <a:effectLst/>
                <a:latin typeface="Inter"/>
              </a:rPr>
              <a:t>difference in travel distance</a:t>
            </a:r>
            <a:r>
              <a:rPr lang="en-US" sz="2800" b="0" i="0">
                <a:solidFill>
                  <a:srgbClr val="283849"/>
                </a:solidFill>
                <a:effectLst/>
                <a:latin typeface="Inter"/>
              </a:rPr>
              <a:t> to account for this element.</a:t>
            </a:r>
          </a:p>
        </p:txBody>
      </p:sp>
      <p:sp>
        <p:nvSpPr>
          <p:cNvPr id="4" name="Slide Number Placeholder 3"/>
          <p:cNvSpPr>
            <a:spLocks noGrp="1"/>
          </p:cNvSpPr>
          <p:nvPr>
            <p:ph type="sldNum" sz="quarter" idx="5"/>
          </p:nvPr>
        </p:nvSpPr>
        <p:spPr/>
        <p:txBody>
          <a:bodyPr/>
          <a:lstStyle/>
          <a:p>
            <a:fld id="{00711A8C-D259-428F-AA6A-A4EBF38ACB31}" type="slidenum">
              <a:rPr lang="en-US" smtClean="0"/>
              <a:t>6</a:t>
            </a:fld>
            <a:endParaRPr lang="en-US"/>
          </a:p>
        </p:txBody>
      </p:sp>
    </p:spTree>
    <p:extLst>
      <p:ext uri="{BB962C8B-B14F-4D97-AF65-F5344CB8AC3E}">
        <p14:creationId xmlns:p14="http://schemas.microsoft.com/office/powerpoint/2010/main" val="3593513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a:solidFill>
                  <a:srgbClr val="000000"/>
                </a:solidFill>
                <a:effectLst/>
                <a:latin typeface="Times New Roman" panose="02020603050405020304" pitchFamily="18" charset="0"/>
              </a:rPr>
              <a:t>Historically, the NBA has the biggest home advantage in all of North American sports, with teams winning 56-58% of the time with this number increasing to 65% for just the playoffs. From the Celtics in the 90s using a lack of air-conditioning in their arena to the high altitude of the Nuggets’ arena, each team has a different advantage while playing at home. What truly are the indicators that determine home advantage? What is the most important one among them? Using these indicators, we hope that underperforming teams at home can identify how to improve their home records, and high-performing teams can maintain this advantage.</a:t>
            </a:r>
            <a:endParaRPr lang="en-SG"/>
          </a:p>
        </p:txBody>
      </p:sp>
      <p:sp>
        <p:nvSpPr>
          <p:cNvPr id="4" name="Slide Number Placeholder 3"/>
          <p:cNvSpPr>
            <a:spLocks noGrp="1"/>
          </p:cNvSpPr>
          <p:nvPr>
            <p:ph type="sldNum" sz="quarter" idx="5"/>
          </p:nvPr>
        </p:nvSpPr>
        <p:spPr/>
        <p:txBody>
          <a:bodyPr/>
          <a:lstStyle/>
          <a:p>
            <a:fld id="{00711A8C-D259-428F-AA6A-A4EBF38ACB31}" type="slidenum">
              <a:rPr lang="en-US" smtClean="0"/>
              <a:t>7</a:t>
            </a:fld>
            <a:endParaRPr lang="en-US"/>
          </a:p>
        </p:txBody>
      </p:sp>
    </p:spTree>
    <p:extLst>
      <p:ext uri="{BB962C8B-B14F-4D97-AF65-F5344CB8AC3E}">
        <p14:creationId xmlns:p14="http://schemas.microsoft.com/office/powerpoint/2010/main" val="2399803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00711A8C-D259-428F-AA6A-A4EBF38ACB31}" type="slidenum">
              <a:rPr lang="en-US" smtClean="0"/>
              <a:t>8</a:t>
            </a:fld>
            <a:endParaRPr lang="en-US"/>
          </a:p>
        </p:txBody>
      </p:sp>
    </p:spTree>
    <p:extLst>
      <p:ext uri="{BB962C8B-B14F-4D97-AF65-F5344CB8AC3E}">
        <p14:creationId xmlns:p14="http://schemas.microsoft.com/office/powerpoint/2010/main" val="564429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00711A8C-D259-428F-AA6A-A4EBF38ACB31}" type="slidenum">
              <a:rPr lang="en-US" smtClean="0"/>
              <a:t>9</a:t>
            </a:fld>
            <a:endParaRPr lang="en-US"/>
          </a:p>
        </p:txBody>
      </p:sp>
    </p:spTree>
    <p:extLst>
      <p:ext uri="{BB962C8B-B14F-4D97-AF65-F5344CB8AC3E}">
        <p14:creationId xmlns:p14="http://schemas.microsoft.com/office/powerpoint/2010/main" val="1447566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00711A8C-D259-428F-AA6A-A4EBF38ACB31}" type="slidenum">
              <a:rPr lang="en-US" smtClean="0"/>
              <a:t>18</a:t>
            </a:fld>
            <a:endParaRPr lang="en-US"/>
          </a:p>
        </p:txBody>
      </p:sp>
    </p:spTree>
    <p:extLst>
      <p:ext uri="{BB962C8B-B14F-4D97-AF65-F5344CB8AC3E}">
        <p14:creationId xmlns:p14="http://schemas.microsoft.com/office/powerpoint/2010/main" val="2553255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00711A8C-D259-428F-AA6A-A4EBF38ACB31}" type="slidenum">
              <a:rPr lang="en-US" smtClean="0"/>
              <a:t>21</a:t>
            </a:fld>
            <a:endParaRPr lang="en-US"/>
          </a:p>
        </p:txBody>
      </p:sp>
    </p:spTree>
    <p:extLst>
      <p:ext uri="{BB962C8B-B14F-4D97-AF65-F5344CB8AC3E}">
        <p14:creationId xmlns:p14="http://schemas.microsoft.com/office/powerpoint/2010/main" val="2405903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00711A8C-D259-428F-AA6A-A4EBF38ACB31}" type="slidenum">
              <a:rPr lang="en-US" smtClean="0"/>
              <a:t>23</a:t>
            </a:fld>
            <a:endParaRPr lang="en-US"/>
          </a:p>
        </p:txBody>
      </p:sp>
    </p:spTree>
    <p:extLst>
      <p:ext uri="{BB962C8B-B14F-4D97-AF65-F5344CB8AC3E}">
        <p14:creationId xmlns:p14="http://schemas.microsoft.com/office/powerpoint/2010/main" val="2351340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16DFD-3023-D087-C2E7-3183357951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E1612A1-D8ED-7985-B98C-D7C24B0AD7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152FF1-DB57-49FC-7A10-7870AE230846}"/>
              </a:ext>
            </a:extLst>
          </p:cNvPr>
          <p:cNvSpPr>
            <a:spLocks noGrp="1"/>
          </p:cNvSpPr>
          <p:nvPr>
            <p:ph type="dt" sz="half" idx="10"/>
          </p:nvPr>
        </p:nvSpPr>
        <p:spPr/>
        <p:txBody>
          <a:bodyPr/>
          <a:lstStyle/>
          <a:p>
            <a:fld id="{C000EFA4-AC38-4A75-8B47-2FE9F1F49FAC}" type="datetimeFigureOut">
              <a:rPr lang="en-US" smtClean="0"/>
              <a:t>4/24/2024</a:t>
            </a:fld>
            <a:endParaRPr lang="en-US"/>
          </a:p>
        </p:txBody>
      </p:sp>
      <p:sp>
        <p:nvSpPr>
          <p:cNvPr id="5" name="Footer Placeholder 4">
            <a:extLst>
              <a:ext uri="{FF2B5EF4-FFF2-40B4-BE49-F238E27FC236}">
                <a16:creationId xmlns:a16="http://schemas.microsoft.com/office/drawing/2014/main" id="{F42FE937-33C9-0BE2-172F-761FAD5C04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FD74AF-4C86-48D2-8900-2E0B974F4667}"/>
              </a:ext>
            </a:extLst>
          </p:cNvPr>
          <p:cNvSpPr>
            <a:spLocks noGrp="1"/>
          </p:cNvSpPr>
          <p:nvPr>
            <p:ph type="sldNum" sz="quarter" idx="12"/>
          </p:nvPr>
        </p:nvSpPr>
        <p:spPr/>
        <p:txBody>
          <a:bodyPr/>
          <a:lstStyle/>
          <a:p>
            <a:fld id="{1C0E0901-4136-4971-8FD0-7034A3C10B66}" type="slidenum">
              <a:rPr lang="en-US" smtClean="0"/>
              <a:t>‹#›</a:t>
            </a:fld>
            <a:endParaRPr lang="en-US"/>
          </a:p>
        </p:txBody>
      </p:sp>
    </p:spTree>
    <p:extLst>
      <p:ext uri="{BB962C8B-B14F-4D97-AF65-F5344CB8AC3E}">
        <p14:creationId xmlns:p14="http://schemas.microsoft.com/office/powerpoint/2010/main" val="42525014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4EC35-756F-64F4-5D76-033466F31D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80E7606-B479-43E9-5DF8-981F2BF2BF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EB3F01-4D3A-51D8-EF58-26B69F922642}"/>
              </a:ext>
            </a:extLst>
          </p:cNvPr>
          <p:cNvSpPr>
            <a:spLocks noGrp="1"/>
          </p:cNvSpPr>
          <p:nvPr>
            <p:ph type="dt" sz="half" idx="10"/>
          </p:nvPr>
        </p:nvSpPr>
        <p:spPr/>
        <p:txBody>
          <a:bodyPr/>
          <a:lstStyle/>
          <a:p>
            <a:fld id="{C000EFA4-AC38-4A75-8B47-2FE9F1F49FAC}" type="datetimeFigureOut">
              <a:rPr lang="en-US" smtClean="0"/>
              <a:t>4/24/2024</a:t>
            </a:fld>
            <a:endParaRPr lang="en-US"/>
          </a:p>
        </p:txBody>
      </p:sp>
      <p:sp>
        <p:nvSpPr>
          <p:cNvPr id="5" name="Footer Placeholder 4">
            <a:extLst>
              <a:ext uri="{FF2B5EF4-FFF2-40B4-BE49-F238E27FC236}">
                <a16:creationId xmlns:a16="http://schemas.microsoft.com/office/drawing/2014/main" id="{18FB4F02-4B76-8212-EDDC-D977B1B1E1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5826F9-FB83-1D6E-2ABC-B32FD8FB2157}"/>
              </a:ext>
            </a:extLst>
          </p:cNvPr>
          <p:cNvSpPr>
            <a:spLocks noGrp="1"/>
          </p:cNvSpPr>
          <p:nvPr>
            <p:ph type="sldNum" sz="quarter" idx="12"/>
          </p:nvPr>
        </p:nvSpPr>
        <p:spPr/>
        <p:txBody>
          <a:bodyPr/>
          <a:lstStyle/>
          <a:p>
            <a:fld id="{1C0E0901-4136-4971-8FD0-7034A3C10B66}" type="slidenum">
              <a:rPr lang="en-US" smtClean="0"/>
              <a:t>‹#›</a:t>
            </a:fld>
            <a:endParaRPr lang="en-US"/>
          </a:p>
        </p:txBody>
      </p:sp>
    </p:spTree>
    <p:extLst>
      <p:ext uri="{BB962C8B-B14F-4D97-AF65-F5344CB8AC3E}">
        <p14:creationId xmlns:p14="http://schemas.microsoft.com/office/powerpoint/2010/main" val="18061176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D9A937-C473-FA0D-23A9-DBC827C379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AB31AC1-BF19-1898-C652-3CAB18D095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54B95D-00F8-D551-4BE6-0A901B3AE11D}"/>
              </a:ext>
            </a:extLst>
          </p:cNvPr>
          <p:cNvSpPr>
            <a:spLocks noGrp="1"/>
          </p:cNvSpPr>
          <p:nvPr>
            <p:ph type="dt" sz="half" idx="10"/>
          </p:nvPr>
        </p:nvSpPr>
        <p:spPr/>
        <p:txBody>
          <a:bodyPr/>
          <a:lstStyle/>
          <a:p>
            <a:fld id="{C000EFA4-AC38-4A75-8B47-2FE9F1F49FAC}" type="datetimeFigureOut">
              <a:rPr lang="en-US" smtClean="0"/>
              <a:t>4/24/2024</a:t>
            </a:fld>
            <a:endParaRPr lang="en-US"/>
          </a:p>
        </p:txBody>
      </p:sp>
      <p:sp>
        <p:nvSpPr>
          <p:cNvPr id="5" name="Footer Placeholder 4">
            <a:extLst>
              <a:ext uri="{FF2B5EF4-FFF2-40B4-BE49-F238E27FC236}">
                <a16:creationId xmlns:a16="http://schemas.microsoft.com/office/drawing/2014/main" id="{7F3F1AFD-73B6-A1E3-BDB8-06E1601AB0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A8AB5B-6A08-EC40-D5F4-C9F90972E121}"/>
              </a:ext>
            </a:extLst>
          </p:cNvPr>
          <p:cNvSpPr>
            <a:spLocks noGrp="1"/>
          </p:cNvSpPr>
          <p:nvPr>
            <p:ph type="sldNum" sz="quarter" idx="12"/>
          </p:nvPr>
        </p:nvSpPr>
        <p:spPr/>
        <p:txBody>
          <a:bodyPr/>
          <a:lstStyle/>
          <a:p>
            <a:fld id="{1C0E0901-4136-4971-8FD0-7034A3C10B66}" type="slidenum">
              <a:rPr lang="en-US" smtClean="0"/>
              <a:t>‹#›</a:t>
            </a:fld>
            <a:endParaRPr lang="en-US"/>
          </a:p>
        </p:txBody>
      </p:sp>
    </p:spTree>
    <p:extLst>
      <p:ext uri="{BB962C8B-B14F-4D97-AF65-F5344CB8AC3E}">
        <p14:creationId xmlns:p14="http://schemas.microsoft.com/office/powerpoint/2010/main" val="22516850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D1235C4D-1A23-5EDA-4C32-49A13FD030A5}"/>
              </a:ext>
            </a:extLst>
          </p:cNvPr>
          <p:cNvGraphicFramePr>
            <a:graphicFrameLocks noGrp="1"/>
          </p:cNvGraphicFramePr>
          <p:nvPr userDrawn="1">
            <p:extLst>
              <p:ext uri="{D42A27DB-BD31-4B8C-83A1-F6EECF244321}">
                <p14:modId xmlns:p14="http://schemas.microsoft.com/office/powerpoint/2010/main" val="2984504769"/>
              </p:ext>
            </p:extLst>
          </p:nvPr>
        </p:nvGraphicFramePr>
        <p:xfrm>
          <a:off x="25400" y="6568440"/>
          <a:ext cx="12166600" cy="289560"/>
        </p:xfrm>
        <a:graphic>
          <a:graphicData uri="http://schemas.openxmlformats.org/drawingml/2006/table">
            <a:tbl>
              <a:tblPr firstRow="1" bandRow="1">
                <a:tableStyleId>{5C22544A-7EE6-4342-B048-85BDC9FD1C3A}</a:tableStyleId>
              </a:tblPr>
              <a:tblGrid>
                <a:gridCol w="2433320">
                  <a:extLst>
                    <a:ext uri="{9D8B030D-6E8A-4147-A177-3AD203B41FA5}">
                      <a16:colId xmlns:a16="http://schemas.microsoft.com/office/drawing/2014/main" val="2924892781"/>
                    </a:ext>
                  </a:extLst>
                </a:gridCol>
                <a:gridCol w="2433320">
                  <a:extLst>
                    <a:ext uri="{9D8B030D-6E8A-4147-A177-3AD203B41FA5}">
                      <a16:colId xmlns:a16="http://schemas.microsoft.com/office/drawing/2014/main" val="433653330"/>
                    </a:ext>
                  </a:extLst>
                </a:gridCol>
                <a:gridCol w="2433320">
                  <a:extLst>
                    <a:ext uri="{9D8B030D-6E8A-4147-A177-3AD203B41FA5}">
                      <a16:colId xmlns:a16="http://schemas.microsoft.com/office/drawing/2014/main" val="3876821113"/>
                    </a:ext>
                  </a:extLst>
                </a:gridCol>
                <a:gridCol w="2433320">
                  <a:extLst>
                    <a:ext uri="{9D8B030D-6E8A-4147-A177-3AD203B41FA5}">
                      <a16:colId xmlns:a16="http://schemas.microsoft.com/office/drawing/2014/main" val="2131045513"/>
                    </a:ext>
                  </a:extLst>
                </a:gridCol>
                <a:gridCol w="2433320">
                  <a:extLst>
                    <a:ext uri="{9D8B030D-6E8A-4147-A177-3AD203B41FA5}">
                      <a16:colId xmlns:a16="http://schemas.microsoft.com/office/drawing/2014/main" val="2890898"/>
                    </a:ext>
                  </a:extLst>
                </a:gridCol>
              </a:tblGrid>
              <a:tr h="0">
                <a:tc>
                  <a:txBody>
                    <a:bodyPr/>
                    <a:lstStyle/>
                    <a:p>
                      <a:pPr algn="ctr"/>
                      <a:r>
                        <a:rPr lang="en-SG" sz="1300" b="1">
                          <a:solidFill>
                            <a:srgbClr val="0070C0"/>
                          </a:solidFill>
                        </a:rPr>
                        <a:t>Problem Identification</a:t>
                      </a:r>
                    </a:p>
                  </a:txBody>
                  <a:tcPr>
                    <a:noFill/>
                  </a:tcPr>
                </a:tc>
                <a:tc>
                  <a:txBody>
                    <a:bodyPr/>
                    <a:lstStyle/>
                    <a:p>
                      <a:pPr algn="ctr"/>
                      <a:r>
                        <a:rPr lang="en-SG" sz="1300">
                          <a:solidFill>
                            <a:schemeClr val="tx1"/>
                          </a:solidFill>
                        </a:rPr>
                        <a:t>Data Preparation and cleaning</a:t>
                      </a:r>
                    </a:p>
                  </a:txBody>
                  <a:tcPr>
                    <a:noFill/>
                  </a:tcPr>
                </a:tc>
                <a:tc>
                  <a:txBody>
                    <a:bodyPr/>
                    <a:lstStyle/>
                    <a:p>
                      <a:pPr algn="ctr"/>
                      <a:r>
                        <a:rPr lang="en-SG" sz="1300">
                          <a:solidFill>
                            <a:schemeClr val="tx1"/>
                          </a:solidFill>
                        </a:rPr>
                        <a:t>EDA</a:t>
                      </a:r>
                    </a:p>
                  </a:txBody>
                  <a:tcPr>
                    <a:noFill/>
                  </a:tcPr>
                </a:tc>
                <a:tc>
                  <a:txBody>
                    <a:bodyPr/>
                    <a:lstStyle/>
                    <a:p>
                      <a:pPr algn="ctr"/>
                      <a:r>
                        <a:rPr lang="en-SG" sz="1300">
                          <a:solidFill>
                            <a:schemeClr val="tx1"/>
                          </a:solidFill>
                        </a:rPr>
                        <a:t>Machine Learning</a:t>
                      </a:r>
                    </a:p>
                  </a:txBody>
                  <a:tcPr>
                    <a:noFill/>
                  </a:tcPr>
                </a:tc>
                <a:tc>
                  <a:txBody>
                    <a:bodyPr/>
                    <a:lstStyle/>
                    <a:p>
                      <a:pPr algn="ctr"/>
                      <a:r>
                        <a:rPr lang="en-SG" sz="1300">
                          <a:solidFill>
                            <a:schemeClr val="tx1"/>
                          </a:solidFill>
                        </a:rPr>
                        <a:t>Insights and Discussion</a:t>
                      </a:r>
                    </a:p>
                  </a:txBody>
                  <a:tcPr>
                    <a:noFill/>
                  </a:tcPr>
                </a:tc>
                <a:extLst>
                  <a:ext uri="{0D108BD9-81ED-4DB2-BD59-A6C34878D82A}">
                    <a16:rowId xmlns:a16="http://schemas.microsoft.com/office/drawing/2014/main" val="190960093"/>
                  </a:ext>
                </a:extLst>
              </a:tr>
            </a:tbl>
          </a:graphicData>
        </a:graphic>
      </p:graphicFrame>
      <p:sp>
        <p:nvSpPr>
          <p:cNvPr id="12" name="Text Placeholder 11">
            <a:extLst>
              <a:ext uri="{FF2B5EF4-FFF2-40B4-BE49-F238E27FC236}">
                <a16:creationId xmlns:a16="http://schemas.microsoft.com/office/drawing/2014/main" id="{3CC6358F-1B99-8539-80AF-77A37178C071}"/>
              </a:ext>
            </a:extLst>
          </p:cNvPr>
          <p:cNvSpPr>
            <a:spLocks noGrp="1"/>
          </p:cNvSpPr>
          <p:nvPr>
            <p:ph type="body" sz="quarter" idx="13"/>
          </p:nvPr>
        </p:nvSpPr>
        <p:spPr>
          <a:xfrm>
            <a:off x="434975" y="31750"/>
            <a:ext cx="11245850" cy="909956"/>
          </a:xfrm>
          <a:prstGeom prst="rect">
            <a:avLst/>
          </a:prstGeom>
        </p:spPr>
        <p:txBody>
          <a:bodyPr anchor="ctr"/>
          <a:lstStyle>
            <a:lvl1pPr marL="0" indent="0">
              <a:buNone/>
              <a:defRPr sz="2800"/>
            </a:lvl1pPr>
          </a:lstStyle>
          <a:p>
            <a:pPr lvl="0"/>
            <a:endParaRPr lang="en-SG"/>
          </a:p>
        </p:txBody>
      </p:sp>
    </p:spTree>
    <p:extLst>
      <p:ext uri="{BB962C8B-B14F-4D97-AF65-F5344CB8AC3E}">
        <p14:creationId xmlns:p14="http://schemas.microsoft.com/office/powerpoint/2010/main" val="20102288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Data">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D1235C4D-1A23-5EDA-4C32-49A13FD030A5}"/>
              </a:ext>
            </a:extLst>
          </p:cNvPr>
          <p:cNvGraphicFramePr>
            <a:graphicFrameLocks noGrp="1"/>
          </p:cNvGraphicFramePr>
          <p:nvPr userDrawn="1">
            <p:extLst>
              <p:ext uri="{D42A27DB-BD31-4B8C-83A1-F6EECF244321}">
                <p14:modId xmlns:p14="http://schemas.microsoft.com/office/powerpoint/2010/main" val="273821134"/>
              </p:ext>
            </p:extLst>
          </p:nvPr>
        </p:nvGraphicFramePr>
        <p:xfrm>
          <a:off x="25400" y="6568440"/>
          <a:ext cx="12166600" cy="289560"/>
        </p:xfrm>
        <a:graphic>
          <a:graphicData uri="http://schemas.openxmlformats.org/drawingml/2006/table">
            <a:tbl>
              <a:tblPr firstRow="1" bandRow="1">
                <a:tableStyleId>{5C22544A-7EE6-4342-B048-85BDC9FD1C3A}</a:tableStyleId>
              </a:tblPr>
              <a:tblGrid>
                <a:gridCol w="2433320">
                  <a:extLst>
                    <a:ext uri="{9D8B030D-6E8A-4147-A177-3AD203B41FA5}">
                      <a16:colId xmlns:a16="http://schemas.microsoft.com/office/drawing/2014/main" val="2924892781"/>
                    </a:ext>
                  </a:extLst>
                </a:gridCol>
                <a:gridCol w="2433320">
                  <a:extLst>
                    <a:ext uri="{9D8B030D-6E8A-4147-A177-3AD203B41FA5}">
                      <a16:colId xmlns:a16="http://schemas.microsoft.com/office/drawing/2014/main" val="433653330"/>
                    </a:ext>
                  </a:extLst>
                </a:gridCol>
                <a:gridCol w="2433320">
                  <a:extLst>
                    <a:ext uri="{9D8B030D-6E8A-4147-A177-3AD203B41FA5}">
                      <a16:colId xmlns:a16="http://schemas.microsoft.com/office/drawing/2014/main" val="3876821113"/>
                    </a:ext>
                  </a:extLst>
                </a:gridCol>
                <a:gridCol w="2433320">
                  <a:extLst>
                    <a:ext uri="{9D8B030D-6E8A-4147-A177-3AD203B41FA5}">
                      <a16:colId xmlns:a16="http://schemas.microsoft.com/office/drawing/2014/main" val="2131045513"/>
                    </a:ext>
                  </a:extLst>
                </a:gridCol>
                <a:gridCol w="2433320">
                  <a:extLst>
                    <a:ext uri="{9D8B030D-6E8A-4147-A177-3AD203B41FA5}">
                      <a16:colId xmlns:a16="http://schemas.microsoft.com/office/drawing/2014/main" val="2890898"/>
                    </a:ext>
                  </a:extLst>
                </a:gridCol>
              </a:tblGrid>
              <a:tr h="0">
                <a:tc>
                  <a:txBody>
                    <a:bodyPr/>
                    <a:lstStyle/>
                    <a:p>
                      <a:pPr algn="ctr"/>
                      <a:r>
                        <a:rPr lang="en-SG" sz="1300" b="1">
                          <a:solidFill>
                            <a:schemeClr val="tx1"/>
                          </a:solidFill>
                        </a:rPr>
                        <a:t>Problem Identification</a:t>
                      </a:r>
                    </a:p>
                  </a:txBody>
                  <a:tcPr>
                    <a:noFill/>
                  </a:tcPr>
                </a:tc>
                <a:tc>
                  <a:txBody>
                    <a:bodyPr/>
                    <a:lstStyle/>
                    <a:p>
                      <a:pPr algn="ctr"/>
                      <a:r>
                        <a:rPr lang="en-SG" sz="1300">
                          <a:solidFill>
                            <a:srgbClr val="0070C0"/>
                          </a:solidFill>
                        </a:rPr>
                        <a:t>Data Preparation and cleaning</a:t>
                      </a:r>
                    </a:p>
                  </a:txBody>
                  <a:tcPr>
                    <a:noFill/>
                  </a:tcPr>
                </a:tc>
                <a:tc>
                  <a:txBody>
                    <a:bodyPr/>
                    <a:lstStyle/>
                    <a:p>
                      <a:pPr algn="ctr"/>
                      <a:r>
                        <a:rPr lang="en-SG" sz="1300">
                          <a:solidFill>
                            <a:schemeClr val="tx1"/>
                          </a:solidFill>
                        </a:rPr>
                        <a:t>EDA</a:t>
                      </a:r>
                    </a:p>
                  </a:txBody>
                  <a:tcPr>
                    <a:noFill/>
                  </a:tcPr>
                </a:tc>
                <a:tc>
                  <a:txBody>
                    <a:bodyPr/>
                    <a:lstStyle/>
                    <a:p>
                      <a:pPr algn="ctr"/>
                      <a:r>
                        <a:rPr lang="en-SG" sz="1300">
                          <a:solidFill>
                            <a:schemeClr val="tx1"/>
                          </a:solidFill>
                        </a:rPr>
                        <a:t>Machine Learning</a:t>
                      </a:r>
                    </a:p>
                  </a:txBody>
                  <a:tcPr>
                    <a:noFill/>
                  </a:tcPr>
                </a:tc>
                <a:tc>
                  <a:txBody>
                    <a:bodyPr/>
                    <a:lstStyle/>
                    <a:p>
                      <a:pPr algn="ctr"/>
                      <a:r>
                        <a:rPr lang="en-SG" sz="1300">
                          <a:solidFill>
                            <a:schemeClr val="tx1"/>
                          </a:solidFill>
                        </a:rPr>
                        <a:t>Insights and Discussion</a:t>
                      </a:r>
                    </a:p>
                  </a:txBody>
                  <a:tcPr>
                    <a:noFill/>
                  </a:tcPr>
                </a:tc>
                <a:extLst>
                  <a:ext uri="{0D108BD9-81ED-4DB2-BD59-A6C34878D82A}">
                    <a16:rowId xmlns:a16="http://schemas.microsoft.com/office/drawing/2014/main" val="190960093"/>
                  </a:ext>
                </a:extLst>
              </a:tr>
            </a:tbl>
          </a:graphicData>
        </a:graphic>
      </p:graphicFrame>
      <p:sp>
        <p:nvSpPr>
          <p:cNvPr id="12" name="Text Placeholder 11">
            <a:extLst>
              <a:ext uri="{FF2B5EF4-FFF2-40B4-BE49-F238E27FC236}">
                <a16:creationId xmlns:a16="http://schemas.microsoft.com/office/drawing/2014/main" id="{3CC6358F-1B99-8539-80AF-77A37178C071}"/>
              </a:ext>
            </a:extLst>
          </p:cNvPr>
          <p:cNvSpPr>
            <a:spLocks noGrp="1"/>
          </p:cNvSpPr>
          <p:nvPr>
            <p:ph type="body" sz="quarter" idx="13"/>
          </p:nvPr>
        </p:nvSpPr>
        <p:spPr>
          <a:xfrm>
            <a:off x="434975" y="31750"/>
            <a:ext cx="11245850" cy="909956"/>
          </a:xfrm>
          <a:prstGeom prst="rect">
            <a:avLst/>
          </a:prstGeom>
        </p:spPr>
        <p:txBody>
          <a:bodyPr anchor="ctr"/>
          <a:lstStyle>
            <a:lvl1pPr marL="0" indent="0">
              <a:buNone/>
              <a:defRPr sz="2800"/>
            </a:lvl1pPr>
          </a:lstStyle>
          <a:p>
            <a:pPr lvl="0"/>
            <a:endParaRPr lang="en-SG"/>
          </a:p>
        </p:txBody>
      </p:sp>
    </p:spTree>
    <p:extLst>
      <p:ext uri="{BB962C8B-B14F-4D97-AF65-F5344CB8AC3E}">
        <p14:creationId xmlns:p14="http://schemas.microsoft.com/office/powerpoint/2010/main" val="13706752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ML">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D1235C4D-1A23-5EDA-4C32-49A13FD030A5}"/>
              </a:ext>
            </a:extLst>
          </p:cNvPr>
          <p:cNvGraphicFramePr>
            <a:graphicFrameLocks noGrp="1"/>
          </p:cNvGraphicFramePr>
          <p:nvPr userDrawn="1">
            <p:extLst>
              <p:ext uri="{D42A27DB-BD31-4B8C-83A1-F6EECF244321}">
                <p14:modId xmlns:p14="http://schemas.microsoft.com/office/powerpoint/2010/main" val="1222496266"/>
              </p:ext>
            </p:extLst>
          </p:nvPr>
        </p:nvGraphicFramePr>
        <p:xfrm>
          <a:off x="25400" y="6568440"/>
          <a:ext cx="12166600" cy="289560"/>
        </p:xfrm>
        <a:graphic>
          <a:graphicData uri="http://schemas.openxmlformats.org/drawingml/2006/table">
            <a:tbl>
              <a:tblPr firstRow="1" bandRow="1">
                <a:tableStyleId>{5C22544A-7EE6-4342-B048-85BDC9FD1C3A}</a:tableStyleId>
              </a:tblPr>
              <a:tblGrid>
                <a:gridCol w="2433320">
                  <a:extLst>
                    <a:ext uri="{9D8B030D-6E8A-4147-A177-3AD203B41FA5}">
                      <a16:colId xmlns:a16="http://schemas.microsoft.com/office/drawing/2014/main" val="2924892781"/>
                    </a:ext>
                  </a:extLst>
                </a:gridCol>
                <a:gridCol w="2433320">
                  <a:extLst>
                    <a:ext uri="{9D8B030D-6E8A-4147-A177-3AD203B41FA5}">
                      <a16:colId xmlns:a16="http://schemas.microsoft.com/office/drawing/2014/main" val="433653330"/>
                    </a:ext>
                  </a:extLst>
                </a:gridCol>
                <a:gridCol w="2433320">
                  <a:extLst>
                    <a:ext uri="{9D8B030D-6E8A-4147-A177-3AD203B41FA5}">
                      <a16:colId xmlns:a16="http://schemas.microsoft.com/office/drawing/2014/main" val="3876821113"/>
                    </a:ext>
                  </a:extLst>
                </a:gridCol>
                <a:gridCol w="2433320">
                  <a:extLst>
                    <a:ext uri="{9D8B030D-6E8A-4147-A177-3AD203B41FA5}">
                      <a16:colId xmlns:a16="http://schemas.microsoft.com/office/drawing/2014/main" val="2131045513"/>
                    </a:ext>
                  </a:extLst>
                </a:gridCol>
                <a:gridCol w="2433320">
                  <a:extLst>
                    <a:ext uri="{9D8B030D-6E8A-4147-A177-3AD203B41FA5}">
                      <a16:colId xmlns:a16="http://schemas.microsoft.com/office/drawing/2014/main" val="2890898"/>
                    </a:ext>
                  </a:extLst>
                </a:gridCol>
              </a:tblGrid>
              <a:tr h="0">
                <a:tc>
                  <a:txBody>
                    <a:bodyPr/>
                    <a:lstStyle/>
                    <a:p>
                      <a:pPr algn="ctr"/>
                      <a:r>
                        <a:rPr lang="en-SG" sz="1300" b="1">
                          <a:solidFill>
                            <a:schemeClr val="tx1"/>
                          </a:solidFill>
                        </a:rPr>
                        <a:t>Problem Identification</a:t>
                      </a:r>
                    </a:p>
                  </a:txBody>
                  <a:tcPr>
                    <a:noFill/>
                  </a:tcPr>
                </a:tc>
                <a:tc>
                  <a:txBody>
                    <a:bodyPr/>
                    <a:lstStyle/>
                    <a:p>
                      <a:pPr algn="ctr"/>
                      <a:r>
                        <a:rPr lang="en-SG" sz="1300">
                          <a:solidFill>
                            <a:schemeClr val="tx1"/>
                          </a:solidFill>
                        </a:rPr>
                        <a:t>Data Preparation and cleaning</a:t>
                      </a:r>
                    </a:p>
                  </a:txBody>
                  <a:tcPr>
                    <a:noFill/>
                  </a:tcPr>
                </a:tc>
                <a:tc>
                  <a:txBody>
                    <a:bodyPr/>
                    <a:lstStyle/>
                    <a:p>
                      <a:pPr algn="ctr"/>
                      <a:r>
                        <a:rPr lang="en-SG" sz="1300">
                          <a:solidFill>
                            <a:srgbClr val="0070C0"/>
                          </a:solidFill>
                        </a:rPr>
                        <a:t>EDA</a:t>
                      </a:r>
                    </a:p>
                  </a:txBody>
                  <a:tcPr>
                    <a:noFill/>
                  </a:tcPr>
                </a:tc>
                <a:tc>
                  <a:txBody>
                    <a:bodyPr/>
                    <a:lstStyle/>
                    <a:p>
                      <a:pPr algn="ctr"/>
                      <a:r>
                        <a:rPr lang="en-SG" sz="1300">
                          <a:solidFill>
                            <a:schemeClr val="tx1"/>
                          </a:solidFill>
                        </a:rPr>
                        <a:t>Machine Learning</a:t>
                      </a:r>
                    </a:p>
                  </a:txBody>
                  <a:tcPr>
                    <a:noFill/>
                  </a:tcPr>
                </a:tc>
                <a:tc>
                  <a:txBody>
                    <a:bodyPr/>
                    <a:lstStyle/>
                    <a:p>
                      <a:pPr algn="ctr"/>
                      <a:r>
                        <a:rPr lang="en-SG" sz="1300">
                          <a:solidFill>
                            <a:schemeClr val="tx1"/>
                          </a:solidFill>
                        </a:rPr>
                        <a:t>Insights and Discussion</a:t>
                      </a:r>
                    </a:p>
                  </a:txBody>
                  <a:tcPr>
                    <a:noFill/>
                  </a:tcPr>
                </a:tc>
                <a:extLst>
                  <a:ext uri="{0D108BD9-81ED-4DB2-BD59-A6C34878D82A}">
                    <a16:rowId xmlns:a16="http://schemas.microsoft.com/office/drawing/2014/main" val="190960093"/>
                  </a:ext>
                </a:extLst>
              </a:tr>
            </a:tbl>
          </a:graphicData>
        </a:graphic>
      </p:graphicFrame>
      <p:sp>
        <p:nvSpPr>
          <p:cNvPr id="12" name="Text Placeholder 11">
            <a:extLst>
              <a:ext uri="{FF2B5EF4-FFF2-40B4-BE49-F238E27FC236}">
                <a16:creationId xmlns:a16="http://schemas.microsoft.com/office/drawing/2014/main" id="{3CC6358F-1B99-8539-80AF-77A37178C071}"/>
              </a:ext>
            </a:extLst>
          </p:cNvPr>
          <p:cNvSpPr>
            <a:spLocks noGrp="1"/>
          </p:cNvSpPr>
          <p:nvPr>
            <p:ph type="body" sz="quarter" idx="13"/>
          </p:nvPr>
        </p:nvSpPr>
        <p:spPr>
          <a:xfrm>
            <a:off x="434975" y="31750"/>
            <a:ext cx="11245850" cy="909956"/>
          </a:xfrm>
          <a:prstGeom prst="rect">
            <a:avLst/>
          </a:prstGeom>
        </p:spPr>
        <p:txBody>
          <a:bodyPr anchor="ctr"/>
          <a:lstStyle>
            <a:lvl1pPr marL="0" indent="0">
              <a:buNone/>
              <a:defRPr sz="2800"/>
            </a:lvl1pPr>
          </a:lstStyle>
          <a:p>
            <a:pPr lvl="0"/>
            <a:endParaRPr lang="en-SG"/>
          </a:p>
        </p:txBody>
      </p:sp>
    </p:spTree>
    <p:extLst>
      <p:ext uri="{BB962C8B-B14F-4D97-AF65-F5344CB8AC3E}">
        <p14:creationId xmlns:p14="http://schemas.microsoft.com/office/powerpoint/2010/main" val="31377266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Insights">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D1235C4D-1A23-5EDA-4C32-49A13FD030A5}"/>
              </a:ext>
            </a:extLst>
          </p:cNvPr>
          <p:cNvGraphicFramePr>
            <a:graphicFrameLocks noGrp="1"/>
          </p:cNvGraphicFramePr>
          <p:nvPr userDrawn="1">
            <p:extLst>
              <p:ext uri="{D42A27DB-BD31-4B8C-83A1-F6EECF244321}">
                <p14:modId xmlns:p14="http://schemas.microsoft.com/office/powerpoint/2010/main" val="305413545"/>
              </p:ext>
            </p:extLst>
          </p:nvPr>
        </p:nvGraphicFramePr>
        <p:xfrm>
          <a:off x="25400" y="6568440"/>
          <a:ext cx="12166600" cy="289560"/>
        </p:xfrm>
        <a:graphic>
          <a:graphicData uri="http://schemas.openxmlformats.org/drawingml/2006/table">
            <a:tbl>
              <a:tblPr firstRow="1" bandRow="1">
                <a:tableStyleId>{5C22544A-7EE6-4342-B048-85BDC9FD1C3A}</a:tableStyleId>
              </a:tblPr>
              <a:tblGrid>
                <a:gridCol w="2433320">
                  <a:extLst>
                    <a:ext uri="{9D8B030D-6E8A-4147-A177-3AD203B41FA5}">
                      <a16:colId xmlns:a16="http://schemas.microsoft.com/office/drawing/2014/main" val="2924892781"/>
                    </a:ext>
                  </a:extLst>
                </a:gridCol>
                <a:gridCol w="2433320">
                  <a:extLst>
                    <a:ext uri="{9D8B030D-6E8A-4147-A177-3AD203B41FA5}">
                      <a16:colId xmlns:a16="http://schemas.microsoft.com/office/drawing/2014/main" val="433653330"/>
                    </a:ext>
                  </a:extLst>
                </a:gridCol>
                <a:gridCol w="2433320">
                  <a:extLst>
                    <a:ext uri="{9D8B030D-6E8A-4147-A177-3AD203B41FA5}">
                      <a16:colId xmlns:a16="http://schemas.microsoft.com/office/drawing/2014/main" val="3876821113"/>
                    </a:ext>
                  </a:extLst>
                </a:gridCol>
                <a:gridCol w="2433320">
                  <a:extLst>
                    <a:ext uri="{9D8B030D-6E8A-4147-A177-3AD203B41FA5}">
                      <a16:colId xmlns:a16="http://schemas.microsoft.com/office/drawing/2014/main" val="2131045513"/>
                    </a:ext>
                  </a:extLst>
                </a:gridCol>
                <a:gridCol w="2433320">
                  <a:extLst>
                    <a:ext uri="{9D8B030D-6E8A-4147-A177-3AD203B41FA5}">
                      <a16:colId xmlns:a16="http://schemas.microsoft.com/office/drawing/2014/main" val="2890898"/>
                    </a:ext>
                  </a:extLst>
                </a:gridCol>
              </a:tblGrid>
              <a:tr h="0">
                <a:tc>
                  <a:txBody>
                    <a:bodyPr/>
                    <a:lstStyle/>
                    <a:p>
                      <a:pPr algn="ctr"/>
                      <a:r>
                        <a:rPr lang="en-SG" sz="1300" b="1">
                          <a:solidFill>
                            <a:schemeClr val="tx1"/>
                          </a:solidFill>
                        </a:rPr>
                        <a:t>Problem Identification</a:t>
                      </a:r>
                    </a:p>
                  </a:txBody>
                  <a:tcPr>
                    <a:noFill/>
                  </a:tcPr>
                </a:tc>
                <a:tc>
                  <a:txBody>
                    <a:bodyPr/>
                    <a:lstStyle/>
                    <a:p>
                      <a:pPr algn="ctr"/>
                      <a:r>
                        <a:rPr lang="en-SG" sz="1300">
                          <a:solidFill>
                            <a:schemeClr val="tx1"/>
                          </a:solidFill>
                        </a:rPr>
                        <a:t>Data Preparation and cleaning</a:t>
                      </a:r>
                    </a:p>
                  </a:txBody>
                  <a:tcPr>
                    <a:noFill/>
                  </a:tcPr>
                </a:tc>
                <a:tc>
                  <a:txBody>
                    <a:bodyPr/>
                    <a:lstStyle/>
                    <a:p>
                      <a:pPr algn="ctr"/>
                      <a:r>
                        <a:rPr lang="en-SG" sz="1300">
                          <a:solidFill>
                            <a:schemeClr val="tx1"/>
                          </a:solidFill>
                        </a:rPr>
                        <a:t>EDA</a:t>
                      </a:r>
                    </a:p>
                  </a:txBody>
                  <a:tcPr>
                    <a:noFill/>
                  </a:tcPr>
                </a:tc>
                <a:tc>
                  <a:txBody>
                    <a:bodyPr/>
                    <a:lstStyle/>
                    <a:p>
                      <a:pPr algn="ctr"/>
                      <a:r>
                        <a:rPr lang="en-SG" sz="1300">
                          <a:solidFill>
                            <a:srgbClr val="0070C0"/>
                          </a:solidFill>
                        </a:rPr>
                        <a:t>Machine Learning</a:t>
                      </a:r>
                    </a:p>
                  </a:txBody>
                  <a:tcPr>
                    <a:noFill/>
                  </a:tcPr>
                </a:tc>
                <a:tc>
                  <a:txBody>
                    <a:bodyPr/>
                    <a:lstStyle/>
                    <a:p>
                      <a:pPr algn="ctr"/>
                      <a:r>
                        <a:rPr lang="en-SG" sz="1300">
                          <a:solidFill>
                            <a:schemeClr val="tx1"/>
                          </a:solidFill>
                        </a:rPr>
                        <a:t>Insights and Discussion</a:t>
                      </a:r>
                    </a:p>
                  </a:txBody>
                  <a:tcPr>
                    <a:noFill/>
                  </a:tcPr>
                </a:tc>
                <a:extLst>
                  <a:ext uri="{0D108BD9-81ED-4DB2-BD59-A6C34878D82A}">
                    <a16:rowId xmlns:a16="http://schemas.microsoft.com/office/drawing/2014/main" val="190960093"/>
                  </a:ext>
                </a:extLst>
              </a:tr>
            </a:tbl>
          </a:graphicData>
        </a:graphic>
      </p:graphicFrame>
      <p:sp>
        <p:nvSpPr>
          <p:cNvPr id="12" name="Text Placeholder 11">
            <a:extLst>
              <a:ext uri="{FF2B5EF4-FFF2-40B4-BE49-F238E27FC236}">
                <a16:creationId xmlns:a16="http://schemas.microsoft.com/office/drawing/2014/main" id="{3CC6358F-1B99-8539-80AF-77A37178C071}"/>
              </a:ext>
            </a:extLst>
          </p:cNvPr>
          <p:cNvSpPr>
            <a:spLocks noGrp="1"/>
          </p:cNvSpPr>
          <p:nvPr>
            <p:ph type="body" sz="quarter" idx="13"/>
          </p:nvPr>
        </p:nvSpPr>
        <p:spPr>
          <a:xfrm>
            <a:off x="434975" y="31750"/>
            <a:ext cx="11245850" cy="909956"/>
          </a:xfrm>
          <a:prstGeom prst="rect">
            <a:avLst/>
          </a:prstGeom>
        </p:spPr>
        <p:txBody>
          <a:bodyPr anchor="ctr"/>
          <a:lstStyle>
            <a:lvl1pPr marL="0" indent="0">
              <a:buNone/>
              <a:defRPr sz="2800"/>
            </a:lvl1pPr>
          </a:lstStyle>
          <a:p>
            <a:pPr lvl="0"/>
            <a:endParaRPr lang="en-SG"/>
          </a:p>
        </p:txBody>
      </p:sp>
    </p:spTree>
    <p:extLst>
      <p:ext uri="{BB962C8B-B14F-4D97-AF65-F5344CB8AC3E}">
        <p14:creationId xmlns:p14="http://schemas.microsoft.com/office/powerpoint/2010/main" val="23502235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Future">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D1235C4D-1A23-5EDA-4C32-49A13FD030A5}"/>
              </a:ext>
            </a:extLst>
          </p:cNvPr>
          <p:cNvGraphicFramePr>
            <a:graphicFrameLocks noGrp="1"/>
          </p:cNvGraphicFramePr>
          <p:nvPr userDrawn="1">
            <p:extLst>
              <p:ext uri="{D42A27DB-BD31-4B8C-83A1-F6EECF244321}">
                <p14:modId xmlns:p14="http://schemas.microsoft.com/office/powerpoint/2010/main" val="2462042136"/>
              </p:ext>
            </p:extLst>
          </p:nvPr>
        </p:nvGraphicFramePr>
        <p:xfrm>
          <a:off x="25400" y="6568440"/>
          <a:ext cx="12166600" cy="289560"/>
        </p:xfrm>
        <a:graphic>
          <a:graphicData uri="http://schemas.openxmlformats.org/drawingml/2006/table">
            <a:tbl>
              <a:tblPr firstRow="1" bandRow="1">
                <a:tableStyleId>{5C22544A-7EE6-4342-B048-85BDC9FD1C3A}</a:tableStyleId>
              </a:tblPr>
              <a:tblGrid>
                <a:gridCol w="2433320">
                  <a:extLst>
                    <a:ext uri="{9D8B030D-6E8A-4147-A177-3AD203B41FA5}">
                      <a16:colId xmlns:a16="http://schemas.microsoft.com/office/drawing/2014/main" val="2924892781"/>
                    </a:ext>
                  </a:extLst>
                </a:gridCol>
                <a:gridCol w="2433320">
                  <a:extLst>
                    <a:ext uri="{9D8B030D-6E8A-4147-A177-3AD203B41FA5}">
                      <a16:colId xmlns:a16="http://schemas.microsoft.com/office/drawing/2014/main" val="433653330"/>
                    </a:ext>
                  </a:extLst>
                </a:gridCol>
                <a:gridCol w="2433320">
                  <a:extLst>
                    <a:ext uri="{9D8B030D-6E8A-4147-A177-3AD203B41FA5}">
                      <a16:colId xmlns:a16="http://schemas.microsoft.com/office/drawing/2014/main" val="3876821113"/>
                    </a:ext>
                  </a:extLst>
                </a:gridCol>
                <a:gridCol w="2433320">
                  <a:extLst>
                    <a:ext uri="{9D8B030D-6E8A-4147-A177-3AD203B41FA5}">
                      <a16:colId xmlns:a16="http://schemas.microsoft.com/office/drawing/2014/main" val="2131045513"/>
                    </a:ext>
                  </a:extLst>
                </a:gridCol>
                <a:gridCol w="2433320">
                  <a:extLst>
                    <a:ext uri="{9D8B030D-6E8A-4147-A177-3AD203B41FA5}">
                      <a16:colId xmlns:a16="http://schemas.microsoft.com/office/drawing/2014/main" val="2890898"/>
                    </a:ext>
                  </a:extLst>
                </a:gridCol>
              </a:tblGrid>
              <a:tr h="0">
                <a:tc>
                  <a:txBody>
                    <a:bodyPr/>
                    <a:lstStyle/>
                    <a:p>
                      <a:pPr algn="ctr"/>
                      <a:r>
                        <a:rPr lang="en-SG" sz="1300" b="1">
                          <a:solidFill>
                            <a:schemeClr val="tx1"/>
                          </a:solidFill>
                        </a:rPr>
                        <a:t>Problem Identification</a:t>
                      </a:r>
                    </a:p>
                  </a:txBody>
                  <a:tcPr>
                    <a:noFill/>
                  </a:tcPr>
                </a:tc>
                <a:tc>
                  <a:txBody>
                    <a:bodyPr/>
                    <a:lstStyle/>
                    <a:p>
                      <a:pPr algn="ctr"/>
                      <a:r>
                        <a:rPr lang="en-SG" sz="1300">
                          <a:solidFill>
                            <a:schemeClr val="tx1"/>
                          </a:solidFill>
                        </a:rPr>
                        <a:t>Data Preparation and cleaning</a:t>
                      </a:r>
                    </a:p>
                  </a:txBody>
                  <a:tcPr>
                    <a:noFill/>
                  </a:tcPr>
                </a:tc>
                <a:tc>
                  <a:txBody>
                    <a:bodyPr/>
                    <a:lstStyle/>
                    <a:p>
                      <a:pPr algn="ctr"/>
                      <a:r>
                        <a:rPr lang="en-SG" sz="1300">
                          <a:solidFill>
                            <a:schemeClr val="tx1"/>
                          </a:solidFill>
                        </a:rPr>
                        <a:t>EDA</a:t>
                      </a:r>
                    </a:p>
                  </a:txBody>
                  <a:tcPr>
                    <a:noFill/>
                  </a:tcPr>
                </a:tc>
                <a:tc>
                  <a:txBody>
                    <a:bodyPr/>
                    <a:lstStyle/>
                    <a:p>
                      <a:pPr algn="ctr"/>
                      <a:r>
                        <a:rPr lang="en-SG" sz="1300">
                          <a:solidFill>
                            <a:schemeClr val="tx1"/>
                          </a:solidFill>
                        </a:rPr>
                        <a:t>Machine Learning</a:t>
                      </a:r>
                    </a:p>
                  </a:txBody>
                  <a:tcPr>
                    <a:noFill/>
                  </a:tcPr>
                </a:tc>
                <a:tc>
                  <a:txBody>
                    <a:bodyPr/>
                    <a:lstStyle/>
                    <a:p>
                      <a:pPr algn="ctr"/>
                      <a:r>
                        <a:rPr lang="en-SG" sz="1300">
                          <a:solidFill>
                            <a:srgbClr val="0070C0"/>
                          </a:solidFill>
                        </a:rPr>
                        <a:t>Insights and Discussion</a:t>
                      </a:r>
                    </a:p>
                  </a:txBody>
                  <a:tcPr>
                    <a:noFill/>
                  </a:tcPr>
                </a:tc>
                <a:extLst>
                  <a:ext uri="{0D108BD9-81ED-4DB2-BD59-A6C34878D82A}">
                    <a16:rowId xmlns:a16="http://schemas.microsoft.com/office/drawing/2014/main" val="190960093"/>
                  </a:ext>
                </a:extLst>
              </a:tr>
            </a:tbl>
          </a:graphicData>
        </a:graphic>
      </p:graphicFrame>
      <p:sp>
        <p:nvSpPr>
          <p:cNvPr id="12" name="Text Placeholder 11">
            <a:extLst>
              <a:ext uri="{FF2B5EF4-FFF2-40B4-BE49-F238E27FC236}">
                <a16:creationId xmlns:a16="http://schemas.microsoft.com/office/drawing/2014/main" id="{3CC6358F-1B99-8539-80AF-77A37178C071}"/>
              </a:ext>
            </a:extLst>
          </p:cNvPr>
          <p:cNvSpPr>
            <a:spLocks noGrp="1"/>
          </p:cNvSpPr>
          <p:nvPr>
            <p:ph type="body" sz="quarter" idx="13"/>
          </p:nvPr>
        </p:nvSpPr>
        <p:spPr>
          <a:xfrm>
            <a:off x="434975" y="31750"/>
            <a:ext cx="11245850" cy="909956"/>
          </a:xfrm>
          <a:prstGeom prst="rect">
            <a:avLst/>
          </a:prstGeom>
        </p:spPr>
        <p:txBody>
          <a:bodyPr anchor="ctr"/>
          <a:lstStyle>
            <a:lvl1pPr marL="0" indent="0">
              <a:buNone/>
              <a:defRPr sz="2800"/>
            </a:lvl1pPr>
          </a:lstStyle>
          <a:p>
            <a:pPr lvl="0"/>
            <a:endParaRPr lang="en-SG"/>
          </a:p>
        </p:txBody>
      </p:sp>
    </p:spTree>
    <p:extLst>
      <p:ext uri="{BB962C8B-B14F-4D97-AF65-F5344CB8AC3E}">
        <p14:creationId xmlns:p14="http://schemas.microsoft.com/office/powerpoint/2010/main" val="4827331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F4F6D-1E5C-A756-9A16-9FFE43BF54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E4F57A-55C7-F384-D7E0-EAB2858BD9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C2253A-CDDF-932A-7DF0-EC37F6CA2818}"/>
              </a:ext>
            </a:extLst>
          </p:cNvPr>
          <p:cNvSpPr>
            <a:spLocks noGrp="1"/>
          </p:cNvSpPr>
          <p:nvPr>
            <p:ph type="dt" sz="half" idx="10"/>
          </p:nvPr>
        </p:nvSpPr>
        <p:spPr/>
        <p:txBody>
          <a:bodyPr/>
          <a:lstStyle/>
          <a:p>
            <a:fld id="{C000EFA4-AC38-4A75-8B47-2FE9F1F49FAC}" type="datetimeFigureOut">
              <a:rPr lang="en-US" smtClean="0"/>
              <a:t>4/24/2024</a:t>
            </a:fld>
            <a:endParaRPr lang="en-US"/>
          </a:p>
        </p:txBody>
      </p:sp>
      <p:sp>
        <p:nvSpPr>
          <p:cNvPr id="5" name="Footer Placeholder 4">
            <a:extLst>
              <a:ext uri="{FF2B5EF4-FFF2-40B4-BE49-F238E27FC236}">
                <a16:creationId xmlns:a16="http://schemas.microsoft.com/office/drawing/2014/main" id="{AC415C86-29F8-5699-F959-996A6A2821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77801A-802E-CD90-E936-140047A4C537}"/>
              </a:ext>
            </a:extLst>
          </p:cNvPr>
          <p:cNvSpPr>
            <a:spLocks noGrp="1"/>
          </p:cNvSpPr>
          <p:nvPr>
            <p:ph type="sldNum" sz="quarter" idx="12"/>
          </p:nvPr>
        </p:nvSpPr>
        <p:spPr/>
        <p:txBody>
          <a:bodyPr/>
          <a:lstStyle/>
          <a:p>
            <a:fld id="{1C0E0901-4136-4971-8FD0-7034A3C10B66}" type="slidenum">
              <a:rPr lang="en-US" smtClean="0"/>
              <a:t>‹#›</a:t>
            </a:fld>
            <a:endParaRPr lang="en-US"/>
          </a:p>
        </p:txBody>
      </p:sp>
    </p:spTree>
    <p:extLst>
      <p:ext uri="{BB962C8B-B14F-4D97-AF65-F5344CB8AC3E}">
        <p14:creationId xmlns:p14="http://schemas.microsoft.com/office/powerpoint/2010/main" val="27292549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C4EE5-6557-8D58-FD90-10BE9D28CA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55FC9BB-E59A-CBD5-A6B4-65AB1726CCA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BB1CB6-5C01-719B-08FE-E5755EB53173}"/>
              </a:ext>
            </a:extLst>
          </p:cNvPr>
          <p:cNvSpPr>
            <a:spLocks noGrp="1"/>
          </p:cNvSpPr>
          <p:nvPr>
            <p:ph type="dt" sz="half" idx="10"/>
          </p:nvPr>
        </p:nvSpPr>
        <p:spPr/>
        <p:txBody>
          <a:bodyPr/>
          <a:lstStyle/>
          <a:p>
            <a:fld id="{C000EFA4-AC38-4A75-8B47-2FE9F1F49FAC}" type="datetimeFigureOut">
              <a:rPr lang="en-US" smtClean="0"/>
              <a:t>4/24/2024</a:t>
            </a:fld>
            <a:endParaRPr lang="en-US"/>
          </a:p>
        </p:txBody>
      </p:sp>
      <p:sp>
        <p:nvSpPr>
          <p:cNvPr id="5" name="Footer Placeholder 4">
            <a:extLst>
              <a:ext uri="{FF2B5EF4-FFF2-40B4-BE49-F238E27FC236}">
                <a16:creationId xmlns:a16="http://schemas.microsoft.com/office/drawing/2014/main" id="{E73FA461-B270-569F-0505-78E2CEDC9E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939531-4A18-F0DB-F471-DE99A6E05709}"/>
              </a:ext>
            </a:extLst>
          </p:cNvPr>
          <p:cNvSpPr>
            <a:spLocks noGrp="1"/>
          </p:cNvSpPr>
          <p:nvPr>
            <p:ph type="sldNum" sz="quarter" idx="12"/>
          </p:nvPr>
        </p:nvSpPr>
        <p:spPr/>
        <p:txBody>
          <a:bodyPr/>
          <a:lstStyle/>
          <a:p>
            <a:fld id="{1C0E0901-4136-4971-8FD0-7034A3C10B66}" type="slidenum">
              <a:rPr lang="en-US" smtClean="0"/>
              <a:t>‹#›</a:t>
            </a:fld>
            <a:endParaRPr lang="en-US"/>
          </a:p>
        </p:txBody>
      </p:sp>
    </p:spTree>
    <p:extLst>
      <p:ext uri="{BB962C8B-B14F-4D97-AF65-F5344CB8AC3E}">
        <p14:creationId xmlns:p14="http://schemas.microsoft.com/office/powerpoint/2010/main" val="5641819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EC4AD-0DE7-898D-B6A5-B14250C231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86E71C-F65B-EBA9-39CD-05AD8B105B9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93F0813-2BCC-DFDF-02C2-8968377D671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AF6D86F-20A3-11C8-3D11-296FFE7262E5}"/>
              </a:ext>
            </a:extLst>
          </p:cNvPr>
          <p:cNvSpPr>
            <a:spLocks noGrp="1"/>
          </p:cNvSpPr>
          <p:nvPr>
            <p:ph type="dt" sz="half" idx="10"/>
          </p:nvPr>
        </p:nvSpPr>
        <p:spPr/>
        <p:txBody>
          <a:bodyPr/>
          <a:lstStyle/>
          <a:p>
            <a:fld id="{C000EFA4-AC38-4A75-8B47-2FE9F1F49FAC}" type="datetimeFigureOut">
              <a:rPr lang="en-US" smtClean="0"/>
              <a:t>4/24/2024</a:t>
            </a:fld>
            <a:endParaRPr lang="en-US"/>
          </a:p>
        </p:txBody>
      </p:sp>
      <p:sp>
        <p:nvSpPr>
          <p:cNvPr id="6" name="Footer Placeholder 5">
            <a:extLst>
              <a:ext uri="{FF2B5EF4-FFF2-40B4-BE49-F238E27FC236}">
                <a16:creationId xmlns:a16="http://schemas.microsoft.com/office/drawing/2014/main" id="{E8F48DBD-73F7-3FAB-CAF5-5C58E8A5BA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35181C-1B87-155C-5E3C-A1FF18BC7C72}"/>
              </a:ext>
            </a:extLst>
          </p:cNvPr>
          <p:cNvSpPr>
            <a:spLocks noGrp="1"/>
          </p:cNvSpPr>
          <p:nvPr>
            <p:ph type="sldNum" sz="quarter" idx="12"/>
          </p:nvPr>
        </p:nvSpPr>
        <p:spPr/>
        <p:txBody>
          <a:bodyPr/>
          <a:lstStyle/>
          <a:p>
            <a:fld id="{1C0E0901-4136-4971-8FD0-7034A3C10B66}" type="slidenum">
              <a:rPr lang="en-US" smtClean="0"/>
              <a:t>‹#›</a:t>
            </a:fld>
            <a:endParaRPr lang="en-US"/>
          </a:p>
        </p:txBody>
      </p:sp>
    </p:spTree>
    <p:extLst>
      <p:ext uri="{BB962C8B-B14F-4D97-AF65-F5344CB8AC3E}">
        <p14:creationId xmlns:p14="http://schemas.microsoft.com/office/powerpoint/2010/main" val="12014429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CAB30-808D-7932-4BF7-1506AE329FA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8EBF5B-FC29-F95F-4D23-9E4E0B2C5B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26C7A6-1DDE-189F-BAB0-0D72277C82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8CE1761-843D-7F58-268C-931F9F1B34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6AD633-CB9A-F7C1-4E87-16F23BB185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8991A9-ADB8-2C5B-4682-292F2B0D2003}"/>
              </a:ext>
            </a:extLst>
          </p:cNvPr>
          <p:cNvSpPr>
            <a:spLocks noGrp="1"/>
          </p:cNvSpPr>
          <p:nvPr>
            <p:ph type="dt" sz="half" idx="10"/>
          </p:nvPr>
        </p:nvSpPr>
        <p:spPr/>
        <p:txBody>
          <a:bodyPr/>
          <a:lstStyle/>
          <a:p>
            <a:fld id="{C000EFA4-AC38-4A75-8B47-2FE9F1F49FAC}" type="datetimeFigureOut">
              <a:rPr lang="en-US" smtClean="0"/>
              <a:t>4/24/2024</a:t>
            </a:fld>
            <a:endParaRPr lang="en-US"/>
          </a:p>
        </p:txBody>
      </p:sp>
      <p:sp>
        <p:nvSpPr>
          <p:cNvPr id="8" name="Footer Placeholder 7">
            <a:extLst>
              <a:ext uri="{FF2B5EF4-FFF2-40B4-BE49-F238E27FC236}">
                <a16:creationId xmlns:a16="http://schemas.microsoft.com/office/drawing/2014/main" id="{3E4251CB-CEE1-C71E-A934-1A560F2C2E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4882D0-FF09-0EB3-E87E-45405E2A80B5}"/>
              </a:ext>
            </a:extLst>
          </p:cNvPr>
          <p:cNvSpPr>
            <a:spLocks noGrp="1"/>
          </p:cNvSpPr>
          <p:nvPr>
            <p:ph type="sldNum" sz="quarter" idx="12"/>
          </p:nvPr>
        </p:nvSpPr>
        <p:spPr/>
        <p:txBody>
          <a:bodyPr/>
          <a:lstStyle/>
          <a:p>
            <a:fld id="{1C0E0901-4136-4971-8FD0-7034A3C10B66}" type="slidenum">
              <a:rPr lang="en-US" smtClean="0"/>
              <a:t>‹#›</a:t>
            </a:fld>
            <a:endParaRPr lang="en-US"/>
          </a:p>
        </p:txBody>
      </p:sp>
    </p:spTree>
    <p:extLst>
      <p:ext uri="{BB962C8B-B14F-4D97-AF65-F5344CB8AC3E}">
        <p14:creationId xmlns:p14="http://schemas.microsoft.com/office/powerpoint/2010/main" val="7720113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68E04-99B4-383A-8D67-B37B2A2A998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3FC2BB-B792-DB9B-D880-EBBF25FEF465}"/>
              </a:ext>
            </a:extLst>
          </p:cNvPr>
          <p:cNvSpPr>
            <a:spLocks noGrp="1"/>
          </p:cNvSpPr>
          <p:nvPr>
            <p:ph type="dt" sz="half" idx="10"/>
          </p:nvPr>
        </p:nvSpPr>
        <p:spPr/>
        <p:txBody>
          <a:bodyPr/>
          <a:lstStyle/>
          <a:p>
            <a:fld id="{C000EFA4-AC38-4A75-8B47-2FE9F1F49FAC}" type="datetimeFigureOut">
              <a:rPr lang="en-US" smtClean="0"/>
              <a:t>4/24/2024</a:t>
            </a:fld>
            <a:endParaRPr lang="en-US"/>
          </a:p>
        </p:txBody>
      </p:sp>
      <p:sp>
        <p:nvSpPr>
          <p:cNvPr id="4" name="Footer Placeholder 3">
            <a:extLst>
              <a:ext uri="{FF2B5EF4-FFF2-40B4-BE49-F238E27FC236}">
                <a16:creationId xmlns:a16="http://schemas.microsoft.com/office/drawing/2014/main" id="{1778B010-C2D0-1F99-E655-81585B78915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9C5A18-A9FD-E9AF-E7DB-E7E99FD1607C}"/>
              </a:ext>
            </a:extLst>
          </p:cNvPr>
          <p:cNvSpPr>
            <a:spLocks noGrp="1"/>
          </p:cNvSpPr>
          <p:nvPr>
            <p:ph type="sldNum" sz="quarter" idx="12"/>
          </p:nvPr>
        </p:nvSpPr>
        <p:spPr/>
        <p:txBody>
          <a:bodyPr/>
          <a:lstStyle/>
          <a:p>
            <a:fld id="{1C0E0901-4136-4971-8FD0-7034A3C10B66}" type="slidenum">
              <a:rPr lang="en-US" smtClean="0"/>
              <a:t>‹#›</a:t>
            </a:fld>
            <a:endParaRPr lang="en-US"/>
          </a:p>
        </p:txBody>
      </p:sp>
    </p:spTree>
    <p:extLst>
      <p:ext uri="{BB962C8B-B14F-4D97-AF65-F5344CB8AC3E}">
        <p14:creationId xmlns:p14="http://schemas.microsoft.com/office/powerpoint/2010/main" val="20018106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DF1734-2388-EE83-7136-CC8235A984F1}"/>
              </a:ext>
            </a:extLst>
          </p:cNvPr>
          <p:cNvSpPr>
            <a:spLocks noGrp="1"/>
          </p:cNvSpPr>
          <p:nvPr>
            <p:ph type="dt" sz="half" idx="10"/>
          </p:nvPr>
        </p:nvSpPr>
        <p:spPr/>
        <p:txBody>
          <a:bodyPr/>
          <a:lstStyle/>
          <a:p>
            <a:fld id="{C000EFA4-AC38-4A75-8B47-2FE9F1F49FAC}" type="datetimeFigureOut">
              <a:rPr lang="en-US" smtClean="0"/>
              <a:t>4/24/2024</a:t>
            </a:fld>
            <a:endParaRPr lang="en-US"/>
          </a:p>
        </p:txBody>
      </p:sp>
      <p:sp>
        <p:nvSpPr>
          <p:cNvPr id="3" name="Footer Placeholder 2">
            <a:extLst>
              <a:ext uri="{FF2B5EF4-FFF2-40B4-BE49-F238E27FC236}">
                <a16:creationId xmlns:a16="http://schemas.microsoft.com/office/drawing/2014/main" id="{E137FC25-9F75-D121-315D-754961843FA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0606F5-D602-E86D-4494-335923AB4372}"/>
              </a:ext>
            </a:extLst>
          </p:cNvPr>
          <p:cNvSpPr>
            <a:spLocks noGrp="1"/>
          </p:cNvSpPr>
          <p:nvPr>
            <p:ph type="sldNum" sz="quarter" idx="12"/>
          </p:nvPr>
        </p:nvSpPr>
        <p:spPr/>
        <p:txBody>
          <a:bodyPr/>
          <a:lstStyle/>
          <a:p>
            <a:fld id="{1C0E0901-4136-4971-8FD0-7034A3C10B66}" type="slidenum">
              <a:rPr lang="en-US" smtClean="0"/>
              <a:t>‹#›</a:t>
            </a:fld>
            <a:endParaRPr lang="en-US"/>
          </a:p>
        </p:txBody>
      </p:sp>
    </p:spTree>
    <p:extLst>
      <p:ext uri="{BB962C8B-B14F-4D97-AF65-F5344CB8AC3E}">
        <p14:creationId xmlns:p14="http://schemas.microsoft.com/office/powerpoint/2010/main" val="1141968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C49F6-7763-7108-9631-03C0DA665D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4BB1D6F-054D-9BE3-7DD3-26F832C2B9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BCF421A-CAB6-DEB1-542A-2E1D9E2720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C2D564-EC20-8D7C-525C-4C7F207FB4D5}"/>
              </a:ext>
            </a:extLst>
          </p:cNvPr>
          <p:cNvSpPr>
            <a:spLocks noGrp="1"/>
          </p:cNvSpPr>
          <p:nvPr>
            <p:ph type="dt" sz="half" idx="10"/>
          </p:nvPr>
        </p:nvSpPr>
        <p:spPr/>
        <p:txBody>
          <a:bodyPr/>
          <a:lstStyle/>
          <a:p>
            <a:fld id="{C000EFA4-AC38-4A75-8B47-2FE9F1F49FAC}" type="datetimeFigureOut">
              <a:rPr lang="en-US" smtClean="0"/>
              <a:t>4/24/2024</a:t>
            </a:fld>
            <a:endParaRPr lang="en-US"/>
          </a:p>
        </p:txBody>
      </p:sp>
      <p:sp>
        <p:nvSpPr>
          <p:cNvPr id="6" name="Footer Placeholder 5">
            <a:extLst>
              <a:ext uri="{FF2B5EF4-FFF2-40B4-BE49-F238E27FC236}">
                <a16:creationId xmlns:a16="http://schemas.microsoft.com/office/drawing/2014/main" id="{2FC0B365-EEBD-D895-9283-36869E4AAD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D779C2-A80A-F6E2-7D93-0755EC015A9D}"/>
              </a:ext>
            </a:extLst>
          </p:cNvPr>
          <p:cNvSpPr>
            <a:spLocks noGrp="1"/>
          </p:cNvSpPr>
          <p:nvPr>
            <p:ph type="sldNum" sz="quarter" idx="12"/>
          </p:nvPr>
        </p:nvSpPr>
        <p:spPr/>
        <p:txBody>
          <a:bodyPr/>
          <a:lstStyle/>
          <a:p>
            <a:fld id="{1C0E0901-4136-4971-8FD0-7034A3C10B66}" type="slidenum">
              <a:rPr lang="en-US" smtClean="0"/>
              <a:t>‹#›</a:t>
            </a:fld>
            <a:endParaRPr lang="en-US"/>
          </a:p>
        </p:txBody>
      </p:sp>
    </p:spTree>
    <p:extLst>
      <p:ext uri="{BB962C8B-B14F-4D97-AF65-F5344CB8AC3E}">
        <p14:creationId xmlns:p14="http://schemas.microsoft.com/office/powerpoint/2010/main" val="24346000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86435-77F7-3A19-B757-C774CE2F43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09C443D-4F08-C585-258E-9378235A71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059BFB3-F358-8460-C928-4E29BF71A4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F9C3F8-8568-8761-9F32-73BD33DAF813}"/>
              </a:ext>
            </a:extLst>
          </p:cNvPr>
          <p:cNvSpPr>
            <a:spLocks noGrp="1"/>
          </p:cNvSpPr>
          <p:nvPr>
            <p:ph type="dt" sz="half" idx="10"/>
          </p:nvPr>
        </p:nvSpPr>
        <p:spPr/>
        <p:txBody>
          <a:bodyPr/>
          <a:lstStyle/>
          <a:p>
            <a:fld id="{C000EFA4-AC38-4A75-8B47-2FE9F1F49FAC}" type="datetimeFigureOut">
              <a:rPr lang="en-US" smtClean="0"/>
              <a:t>4/24/2024</a:t>
            </a:fld>
            <a:endParaRPr lang="en-US"/>
          </a:p>
        </p:txBody>
      </p:sp>
      <p:sp>
        <p:nvSpPr>
          <p:cNvPr id="6" name="Footer Placeholder 5">
            <a:extLst>
              <a:ext uri="{FF2B5EF4-FFF2-40B4-BE49-F238E27FC236}">
                <a16:creationId xmlns:a16="http://schemas.microsoft.com/office/drawing/2014/main" id="{AC143105-DF80-801C-FF26-98BBC21189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54D126-AD12-9C26-1930-3D5B0C5CBB76}"/>
              </a:ext>
            </a:extLst>
          </p:cNvPr>
          <p:cNvSpPr>
            <a:spLocks noGrp="1"/>
          </p:cNvSpPr>
          <p:nvPr>
            <p:ph type="sldNum" sz="quarter" idx="12"/>
          </p:nvPr>
        </p:nvSpPr>
        <p:spPr/>
        <p:txBody>
          <a:bodyPr/>
          <a:lstStyle/>
          <a:p>
            <a:fld id="{1C0E0901-4136-4971-8FD0-7034A3C10B66}" type="slidenum">
              <a:rPr lang="en-US" smtClean="0"/>
              <a:t>‹#›</a:t>
            </a:fld>
            <a:endParaRPr lang="en-US"/>
          </a:p>
        </p:txBody>
      </p:sp>
    </p:spTree>
    <p:extLst>
      <p:ext uri="{BB962C8B-B14F-4D97-AF65-F5344CB8AC3E}">
        <p14:creationId xmlns:p14="http://schemas.microsoft.com/office/powerpoint/2010/main" val="26384644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64B2CD-9697-6C28-71B1-B84F96D5A2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1CC24B-30C8-ED9B-6B06-484C3B493A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03E87A-B878-0BFB-17ED-0BD1035324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00EFA4-AC38-4A75-8B47-2FE9F1F49FAC}" type="datetimeFigureOut">
              <a:rPr lang="en-US" smtClean="0"/>
              <a:t>4/24/2024</a:t>
            </a:fld>
            <a:endParaRPr lang="en-US"/>
          </a:p>
        </p:txBody>
      </p:sp>
      <p:sp>
        <p:nvSpPr>
          <p:cNvPr id="5" name="Footer Placeholder 4">
            <a:extLst>
              <a:ext uri="{FF2B5EF4-FFF2-40B4-BE49-F238E27FC236}">
                <a16:creationId xmlns:a16="http://schemas.microsoft.com/office/drawing/2014/main" id="{37488D4F-9E59-97C5-1D4B-A31F84BEB3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515E178-C3CA-CCFF-2777-8E0F1683BB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0E0901-4136-4971-8FD0-7034A3C10B66}" type="slidenum">
              <a:rPr lang="en-US" smtClean="0"/>
              <a:t>‹#›</a:t>
            </a:fld>
            <a:endParaRPr lang="en-US"/>
          </a:p>
        </p:txBody>
      </p:sp>
    </p:spTree>
    <p:extLst>
      <p:ext uri="{BB962C8B-B14F-4D97-AF65-F5344CB8AC3E}">
        <p14:creationId xmlns:p14="http://schemas.microsoft.com/office/powerpoint/2010/main" val="30849115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 id="2147483665" r:id="rId16"/>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Avenir Next LT Pro" panose="020B05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13.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svg"/><Relationship Id="rId2"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4.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23.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4.svg"/><Relationship Id="rId4" Type="http://schemas.openxmlformats.org/officeDocument/2006/relationships/image" Target="../media/image24.svg"/><Relationship Id="rId9"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4.xml"/><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6.xml"/><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8.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eople watching football game during nighttime">
            <a:extLst>
              <a:ext uri="{FF2B5EF4-FFF2-40B4-BE49-F238E27FC236}">
                <a16:creationId xmlns:a16="http://schemas.microsoft.com/office/drawing/2014/main" id="{A69E7524-7FB0-A950-EA6B-6176A5C7FE74}"/>
              </a:ext>
            </a:extLst>
          </p:cNvPr>
          <p:cNvPicPr>
            <a:picLocks noChangeAspect="1" noChangeArrowheads="1"/>
          </p:cNvPicPr>
          <p:nvPr/>
        </p:nvPicPr>
        <p:blipFill>
          <a:blip r:embed="rId2">
            <a:alphaModFix amt="34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p:spPr>
      </p:pic>
      <p:sp>
        <p:nvSpPr>
          <p:cNvPr id="4" name="Rectangle 3">
            <a:extLst>
              <a:ext uri="{FF2B5EF4-FFF2-40B4-BE49-F238E27FC236}">
                <a16:creationId xmlns:a16="http://schemas.microsoft.com/office/drawing/2014/main" id="{CC668810-C62F-530C-87A2-4D392AD39356}"/>
              </a:ext>
            </a:extLst>
          </p:cNvPr>
          <p:cNvSpPr/>
          <p:nvPr/>
        </p:nvSpPr>
        <p:spPr>
          <a:xfrm>
            <a:off x="0" y="0"/>
            <a:ext cx="12192000" cy="6858000"/>
          </a:xfrm>
          <a:prstGeom prst="rect">
            <a:avLst/>
          </a:prstGeom>
          <a:solidFill>
            <a:schemeClr val="tx1">
              <a:alpha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90229CEE-822F-B2AF-F76C-CA0818772E38}"/>
              </a:ext>
            </a:extLst>
          </p:cNvPr>
          <p:cNvSpPr>
            <a:spLocks noGrp="1"/>
          </p:cNvSpPr>
          <p:nvPr>
            <p:ph type="ctrTitle"/>
          </p:nvPr>
        </p:nvSpPr>
        <p:spPr>
          <a:xfrm>
            <a:off x="1524000" y="1085542"/>
            <a:ext cx="9144000" cy="2387600"/>
          </a:xfrm>
        </p:spPr>
        <p:txBody>
          <a:bodyPr>
            <a:normAutofit/>
          </a:bodyPr>
          <a:lstStyle/>
          <a:p>
            <a:r>
              <a:rPr lang="en-US" sz="4400">
                <a:solidFill>
                  <a:schemeClr val="accent5">
                    <a:lumMod val="50000"/>
                  </a:schemeClr>
                </a:solidFill>
                <a:latin typeface="Avenir Next LT Pro" panose="020B0504020202020204" pitchFamily="34" charset="0"/>
              </a:rPr>
              <a:t>Exploring the effects of home advantage in the NBA</a:t>
            </a:r>
          </a:p>
        </p:txBody>
      </p:sp>
      <p:sp>
        <p:nvSpPr>
          <p:cNvPr id="3" name="Subtitle 2">
            <a:extLst>
              <a:ext uri="{FF2B5EF4-FFF2-40B4-BE49-F238E27FC236}">
                <a16:creationId xmlns:a16="http://schemas.microsoft.com/office/drawing/2014/main" id="{7F68C79A-1E8E-5045-0D2C-1C10D4E6D02D}"/>
              </a:ext>
            </a:extLst>
          </p:cNvPr>
          <p:cNvSpPr>
            <a:spLocks noGrp="1"/>
          </p:cNvSpPr>
          <p:nvPr>
            <p:ph type="subTitle" idx="1"/>
          </p:nvPr>
        </p:nvSpPr>
        <p:spPr>
          <a:xfrm>
            <a:off x="1524000" y="3632723"/>
            <a:ext cx="9144000" cy="1655762"/>
          </a:xfrm>
        </p:spPr>
        <p:txBody>
          <a:bodyPr>
            <a:normAutofit lnSpcReduction="10000"/>
          </a:bodyPr>
          <a:lstStyle/>
          <a:p>
            <a:r>
              <a:rPr lang="en-US" b="1">
                <a:solidFill>
                  <a:schemeClr val="accent5">
                    <a:lumMod val="50000"/>
                  </a:schemeClr>
                </a:solidFill>
                <a:latin typeface="Avenir Next LT Pro" panose="020B0504020202020204" pitchFamily="34" charset="0"/>
              </a:rPr>
              <a:t>SC1015 DSAI Mini Project</a:t>
            </a:r>
          </a:p>
          <a:p>
            <a:r>
              <a:rPr lang="en-US" b="1">
                <a:solidFill>
                  <a:schemeClr val="accent5">
                    <a:lumMod val="50000"/>
                  </a:schemeClr>
                </a:solidFill>
                <a:latin typeface="Avenir Next LT Pro" panose="020B0504020202020204" pitchFamily="34" charset="0"/>
              </a:rPr>
              <a:t>Lab Group FDAB</a:t>
            </a:r>
          </a:p>
          <a:p>
            <a:r>
              <a:rPr lang="en-US" b="1">
                <a:solidFill>
                  <a:schemeClr val="accent5">
                    <a:lumMod val="50000"/>
                  </a:schemeClr>
                </a:solidFill>
                <a:latin typeface="Avenir Next LT Pro" panose="020B0504020202020204" pitchFamily="34" charset="0"/>
              </a:rPr>
              <a:t>Lokeshh Sampath, U2221605A</a:t>
            </a:r>
          </a:p>
          <a:p>
            <a:r>
              <a:rPr lang="en-US" b="1">
                <a:solidFill>
                  <a:schemeClr val="accent5">
                    <a:lumMod val="50000"/>
                  </a:schemeClr>
                </a:solidFill>
                <a:latin typeface="Avenir Next LT Pro" panose="020B0504020202020204" pitchFamily="34" charset="0"/>
              </a:rPr>
              <a:t>Wu </a:t>
            </a:r>
            <a:r>
              <a:rPr lang="en-US" b="1" err="1">
                <a:solidFill>
                  <a:schemeClr val="accent5">
                    <a:lumMod val="50000"/>
                  </a:schemeClr>
                </a:solidFill>
                <a:latin typeface="Avenir Next LT Pro" panose="020B0504020202020204" pitchFamily="34" charset="0"/>
              </a:rPr>
              <a:t>Yifan</a:t>
            </a:r>
            <a:r>
              <a:rPr lang="en-US" b="1">
                <a:solidFill>
                  <a:schemeClr val="accent5">
                    <a:lumMod val="50000"/>
                  </a:schemeClr>
                </a:solidFill>
                <a:latin typeface="Avenir Next LT Pro" panose="020B0504020202020204" pitchFamily="34" charset="0"/>
              </a:rPr>
              <a:t>, U2220358A</a:t>
            </a:r>
          </a:p>
          <a:p>
            <a:endParaRPr lang="en-US" b="1">
              <a:solidFill>
                <a:schemeClr val="bg1"/>
              </a:solidFill>
              <a:latin typeface="Avenir Next LT Pro" panose="020B0504020202020204" pitchFamily="34" charset="0"/>
            </a:endParaRPr>
          </a:p>
        </p:txBody>
      </p:sp>
    </p:spTree>
    <p:extLst>
      <p:ext uri="{BB962C8B-B14F-4D97-AF65-F5344CB8AC3E}">
        <p14:creationId xmlns:p14="http://schemas.microsoft.com/office/powerpoint/2010/main" val="22528062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035A0B3-777E-34E0-5220-A13CE4212828}"/>
              </a:ext>
            </a:extLst>
          </p:cNvPr>
          <p:cNvSpPr>
            <a:spLocks noGrp="1"/>
          </p:cNvSpPr>
          <p:nvPr>
            <p:ph type="body" sz="quarter" idx="13"/>
          </p:nvPr>
        </p:nvSpPr>
        <p:spPr/>
        <p:txBody>
          <a:bodyPr>
            <a:normAutofit/>
          </a:bodyPr>
          <a:lstStyle/>
          <a:p>
            <a:r>
              <a:rPr lang="en-SG" sz="2400"/>
              <a:t>Dropping unnecessary columns and updating data for completeness</a:t>
            </a:r>
          </a:p>
        </p:txBody>
      </p:sp>
      <p:pic>
        <p:nvPicPr>
          <p:cNvPr id="6" name="Graphic 5" descr="Badge with solid fill">
            <a:extLst>
              <a:ext uri="{FF2B5EF4-FFF2-40B4-BE49-F238E27FC236}">
                <a16:creationId xmlns:a16="http://schemas.microsoft.com/office/drawing/2014/main" id="{58F714DF-1EAA-7324-D171-B443E297DC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0847" y="2819479"/>
            <a:ext cx="480378" cy="480378"/>
          </a:xfrm>
          <a:prstGeom prst="rect">
            <a:avLst/>
          </a:prstGeom>
        </p:spPr>
      </p:pic>
      <p:pic>
        <p:nvPicPr>
          <p:cNvPr id="8" name="Graphic 7" descr="Badge 1 with solid fill">
            <a:extLst>
              <a:ext uri="{FF2B5EF4-FFF2-40B4-BE49-F238E27FC236}">
                <a16:creationId xmlns:a16="http://schemas.microsoft.com/office/drawing/2014/main" id="{6A84F50B-6A36-75B4-A680-AB092E4C72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0848" y="941706"/>
            <a:ext cx="480377" cy="480377"/>
          </a:xfrm>
          <a:prstGeom prst="rect">
            <a:avLst/>
          </a:prstGeom>
        </p:spPr>
      </p:pic>
      <p:sp>
        <p:nvSpPr>
          <p:cNvPr id="9" name="TextBox 8">
            <a:extLst>
              <a:ext uri="{FF2B5EF4-FFF2-40B4-BE49-F238E27FC236}">
                <a16:creationId xmlns:a16="http://schemas.microsoft.com/office/drawing/2014/main" id="{9291E9BC-0964-7C34-DF78-8C33C3C93F6D}"/>
              </a:ext>
            </a:extLst>
          </p:cNvPr>
          <p:cNvSpPr txBox="1"/>
          <p:nvPr/>
        </p:nvSpPr>
        <p:spPr>
          <a:xfrm>
            <a:off x="1304925" y="997228"/>
            <a:ext cx="5105400" cy="369332"/>
          </a:xfrm>
          <a:prstGeom prst="rect">
            <a:avLst/>
          </a:prstGeom>
          <a:noFill/>
        </p:spPr>
        <p:txBody>
          <a:bodyPr wrap="square" rtlCol="0">
            <a:spAutoFit/>
          </a:bodyPr>
          <a:lstStyle/>
          <a:p>
            <a:r>
              <a:rPr lang="en-US">
                <a:latin typeface="Avenir Next LT Pro" panose="020B0504020202020204" pitchFamily="34" charset="0"/>
              </a:rPr>
              <a:t>Dropping unnecessary data from the dataset</a:t>
            </a:r>
          </a:p>
        </p:txBody>
      </p:sp>
      <p:pic>
        <p:nvPicPr>
          <p:cNvPr id="11" name="Picture 10">
            <a:extLst>
              <a:ext uri="{FF2B5EF4-FFF2-40B4-BE49-F238E27FC236}">
                <a16:creationId xmlns:a16="http://schemas.microsoft.com/office/drawing/2014/main" id="{3E886CA6-CD68-32B6-F56B-2CEB94C8BCBE}"/>
              </a:ext>
            </a:extLst>
          </p:cNvPr>
          <p:cNvPicPr>
            <a:picLocks noChangeAspect="1"/>
          </p:cNvPicPr>
          <p:nvPr/>
        </p:nvPicPr>
        <p:blipFill rotWithShape="1">
          <a:blip r:embed="rId6"/>
          <a:srcRect l="1733" r="2602" b="7449"/>
          <a:stretch/>
        </p:blipFill>
        <p:spPr>
          <a:xfrm>
            <a:off x="1462087" y="1492478"/>
            <a:ext cx="4791075" cy="1168979"/>
          </a:xfrm>
          <a:prstGeom prst="rect">
            <a:avLst/>
          </a:prstGeom>
        </p:spPr>
      </p:pic>
      <p:sp>
        <p:nvSpPr>
          <p:cNvPr id="12" name="TextBox 11">
            <a:extLst>
              <a:ext uri="{FF2B5EF4-FFF2-40B4-BE49-F238E27FC236}">
                <a16:creationId xmlns:a16="http://schemas.microsoft.com/office/drawing/2014/main" id="{B04F7013-DD18-0636-4549-D14FAFEAFF73}"/>
              </a:ext>
            </a:extLst>
          </p:cNvPr>
          <p:cNvSpPr txBox="1"/>
          <p:nvPr/>
        </p:nvSpPr>
        <p:spPr>
          <a:xfrm>
            <a:off x="1304925" y="2930525"/>
            <a:ext cx="5105400" cy="369332"/>
          </a:xfrm>
          <a:prstGeom prst="rect">
            <a:avLst/>
          </a:prstGeom>
          <a:noFill/>
        </p:spPr>
        <p:txBody>
          <a:bodyPr wrap="square" rtlCol="0">
            <a:spAutoFit/>
          </a:bodyPr>
          <a:lstStyle/>
          <a:p>
            <a:r>
              <a:rPr lang="en-US">
                <a:latin typeface="Avenir Next LT Pro" panose="020B0504020202020204" pitchFamily="34" charset="0"/>
              </a:rPr>
              <a:t>Adding of new data for completeness</a:t>
            </a:r>
          </a:p>
        </p:txBody>
      </p:sp>
      <p:pic>
        <p:nvPicPr>
          <p:cNvPr id="14" name="Picture 13">
            <a:extLst>
              <a:ext uri="{FF2B5EF4-FFF2-40B4-BE49-F238E27FC236}">
                <a16:creationId xmlns:a16="http://schemas.microsoft.com/office/drawing/2014/main" id="{E39CEACA-A609-FE81-2581-ABA51D41C919}"/>
              </a:ext>
            </a:extLst>
          </p:cNvPr>
          <p:cNvPicPr>
            <a:picLocks noChangeAspect="1"/>
          </p:cNvPicPr>
          <p:nvPr/>
        </p:nvPicPr>
        <p:blipFill>
          <a:blip r:embed="rId7"/>
          <a:stretch>
            <a:fillRect/>
          </a:stretch>
        </p:blipFill>
        <p:spPr>
          <a:xfrm>
            <a:off x="1412502" y="3520290"/>
            <a:ext cx="4038600" cy="1639641"/>
          </a:xfrm>
          <a:prstGeom prst="rect">
            <a:avLst/>
          </a:prstGeom>
        </p:spPr>
      </p:pic>
      <p:sp>
        <p:nvSpPr>
          <p:cNvPr id="15" name="TextBox 14">
            <a:extLst>
              <a:ext uri="{FF2B5EF4-FFF2-40B4-BE49-F238E27FC236}">
                <a16:creationId xmlns:a16="http://schemas.microsoft.com/office/drawing/2014/main" id="{F2B7E23A-4108-F94D-8CA1-7A3612CB3916}"/>
              </a:ext>
            </a:extLst>
          </p:cNvPr>
          <p:cNvSpPr txBox="1"/>
          <p:nvPr/>
        </p:nvSpPr>
        <p:spPr>
          <a:xfrm>
            <a:off x="1304925" y="5289029"/>
            <a:ext cx="4038600" cy="461665"/>
          </a:xfrm>
          <a:prstGeom prst="rect">
            <a:avLst/>
          </a:prstGeom>
          <a:noFill/>
        </p:spPr>
        <p:txBody>
          <a:bodyPr wrap="square" rtlCol="0">
            <a:spAutoFit/>
          </a:bodyPr>
          <a:lstStyle/>
          <a:p>
            <a:pPr algn="ctr"/>
            <a:r>
              <a:rPr lang="en-US" sz="1200" b="1">
                <a:solidFill>
                  <a:srgbClr val="0070C0"/>
                </a:solidFill>
                <a:latin typeface="Avenir Next LT Pro" panose="020B0504020202020204" pitchFamily="34" charset="0"/>
              </a:rPr>
              <a:t>Certain arenas’ capacity not found, </a:t>
            </a:r>
          </a:p>
          <a:p>
            <a:pPr algn="ctr"/>
            <a:r>
              <a:rPr lang="en-US" sz="1200" b="1">
                <a:solidFill>
                  <a:srgbClr val="0070C0"/>
                </a:solidFill>
                <a:latin typeface="Avenir Next LT Pro" panose="020B0504020202020204" pitchFamily="34" charset="0"/>
              </a:rPr>
              <a:t>The dataset also only contained 25/30 teams’ data. </a:t>
            </a:r>
          </a:p>
        </p:txBody>
      </p:sp>
      <p:pic>
        <p:nvPicPr>
          <p:cNvPr id="18" name="Graphic 17" descr="Caret Right with solid fill">
            <a:extLst>
              <a:ext uri="{FF2B5EF4-FFF2-40B4-BE49-F238E27FC236}">
                <a16:creationId xmlns:a16="http://schemas.microsoft.com/office/drawing/2014/main" id="{2E62BF41-B9F0-E977-C96A-7C9ED4D35E3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50731" y="4427734"/>
            <a:ext cx="414337" cy="414337"/>
          </a:xfrm>
          <a:prstGeom prst="rect">
            <a:avLst/>
          </a:prstGeom>
        </p:spPr>
      </p:pic>
      <p:sp>
        <p:nvSpPr>
          <p:cNvPr id="19" name="TextBox 18">
            <a:extLst>
              <a:ext uri="{FF2B5EF4-FFF2-40B4-BE49-F238E27FC236}">
                <a16:creationId xmlns:a16="http://schemas.microsoft.com/office/drawing/2014/main" id="{F9478D18-CEF3-4BA4-B50D-1FCBB323197E}"/>
              </a:ext>
            </a:extLst>
          </p:cNvPr>
          <p:cNvSpPr txBox="1"/>
          <p:nvPr/>
        </p:nvSpPr>
        <p:spPr>
          <a:xfrm>
            <a:off x="6265068" y="3381791"/>
            <a:ext cx="2676525" cy="276999"/>
          </a:xfrm>
          <a:prstGeom prst="rect">
            <a:avLst/>
          </a:prstGeom>
          <a:noFill/>
        </p:spPr>
        <p:txBody>
          <a:bodyPr wrap="square" rtlCol="0">
            <a:spAutoFit/>
          </a:bodyPr>
          <a:lstStyle/>
          <a:p>
            <a:pPr algn="ctr"/>
            <a:r>
              <a:rPr lang="en-US" sz="1200" b="1" u="sng">
                <a:solidFill>
                  <a:srgbClr val="0070C0"/>
                </a:solidFill>
                <a:latin typeface="Avenir Next LT Pro" panose="020B0504020202020204" pitchFamily="34" charset="0"/>
              </a:rPr>
              <a:t>(1) Update of arena capacities</a:t>
            </a:r>
          </a:p>
        </p:txBody>
      </p:sp>
      <p:pic>
        <p:nvPicPr>
          <p:cNvPr id="21" name="Picture 20">
            <a:extLst>
              <a:ext uri="{FF2B5EF4-FFF2-40B4-BE49-F238E27FC236}">
                <a16:creationId xmlns:a16="http://schemas.microsoft.com/office/drawing/2014/main" id="{32775558-EE79-58C4-09B6-9405FB45BE49}"/>
              </a:ext>
            </a:extLst>
          </p:cNvPr>
          <p:cNvPicPr>
            <a:picLocks noChangeAspect="1"/>
          </p:cNvPicPr>
          <p:nvPr/>
        </p:nvPicPr>
        <p:blipFill>
          <a:blip r:embed="rId10"/>
          <a:stretch>
            <a:fillRect/>
          </a:stretch>
        </p:blipFill>
        <p:spPr>
          <a:xfrm>
            <a:off x="6420643" y="3699327"/>
            <a:ext cx="5114925" cy="728407"/>
          </a:xfrm>
          <a:prstGeom prst="rect">
            <a:avLst/>
          </a:prstGeom>
        </p:spPr>
      </p:pic>
      <p:sp>
        <p:nvSpPr>
          <p:cNvPr id="22" name="TextBox 21">
            <a:extLst>
              <a:ext uri="{FF2B5EF4-FFF2-40B4-BE49-F238E27FC236}">
                <a16:creationId xmlns:a16="http://schemas.microsoft.com/office/drawing/2014/main" id="{15B50432-EACF-B96C-47E2-8779FA5966D8}"/>
              </a:ext>
            </a:extLst>
          </p:cNvPr>
          <p:cNvSpPr txBox="1"/>
          <p:nvPr/>
        </p:nvSpPr>
        <p:spPr>
          <a:xfrm>
            <a:off x="6420643" y="4468271"/>
            <a:ext cx="3473450" cy="276999"/>
          </a:xfrm>
          <a:prstGeom prst="rect">
            <a:avLst/>
          </a:prstGeom>
          <a:noFill/>
        </p:spPr>
        <p:txBody>
          <a:bodyPr wrap="square" rtlCol="0">
            <a:spAutoFit/>
          </a:bodyPr>
          <a:lstStyle/>
          <a:p>
            <a:pPr algn="ctr"/>
            <a:r>
              <a:rPr lang="en-US" sz="1200" b="1" u="sng">
                <a:solidFill>
                  <a:srgbClr val="0070C0"/>
                </a:solidFill>
                <a:latin typeface="Avenir Next LT Pro" panose="020B0504020202020204" pitchFamily="34" charset="0"/>
              </a:rPr>
              <a:t>(2) Append data from the remaining 5 teams</a:t>
            </a:r>
          </a:p>
        </p:txBody>
      </p:sp>
      <p:pic>
        <p:nvPicPr>
          <p:cNvPr id="24" name="Picture 23">
            <a:extLst>
              <a:ext uri="{FF2B5EF4-FFF2-40B4-BE49-F238E27FC236}">
                <a16:creationId xmlns:a16="http://schemas.microsoft.com/office/drawing/2014/main" id="{634F251C-EEC4-584A-40C5-0117AF5AF590}"/>
              </a:ext>
            </a:extLst>
          </p:cNvPr>
          <p:cNvPicPr>
            <a:picLocks noChangeAspect="1"/>
          </p:cNvPicPr>
          <p:nvPr/>
        </p:nvPicPr>
        <p:blipFill>
          <a:blip r:embed="rId11"/>
          <a:stretch>
            <a:fillRect/>
          </a:stretch>
        </p:blipFill>
        <p:spPr>
          <a:xfrm>
            <a:off x="6424800" y="4842071"/>
            <a:ext cx="2553305" cy="1467449"/>
          </a:xfrm>
          <a:prstGeom prst="rect">
            <a:avLst/>
          </a:prstGeom>
        </p:spPr>
      </p:pic>
    </p:spTree>
    <p:extLst>
      <p:ext uri="{BB962C8B-B14F-4D97-AF65-F5344CB8AC3E}">
        <p14:creationId xmlns:p14="http://schemas.microsoft.com/office/powerpoint/2010/main" val="3772262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035A0B3-777E-34E0-5220-A13CE4212828}"/>
              </a:ext>
            </a:extLst>
          </p:cNvPr>
          <p:cNvSpPr>
            <a:spLocks noGrp="1"/>
          </p:cNvSpPr>
          <p:nvPr>
            <p:ph type="body" sz="quarter" idx="13"/>
          </p:nvPr>
        </p:nvSpPr>
        <p:spPr/>
        <p:txBody>
          <a:bodyPr/>
          <a:lstStyle/>
          <a:p>
            <a:r>
              <a:rPr lang="en-SG"/>
              <a:t>Helper functions to calculate geographical metrics</a:t>
            </a:r>
          </a:p>
        </p:txBody>
      </p:sp>
      <p:pic>
        <p:nvPicPr>
          <p:cNvPr id="2050" name="Picture 2" descr="GeoPy 2.4.1 documentation">
            <a:extLst>
              <a:ext uri="{FF2B5EF4-FFF2-40B4-BE49-F238E27FC236}">
                <a16:creationId xmlns:a16="http://schemas.microsoft.com/office/drawing/2014/main" id="{9C848616-AE01-A556-FF7E-C4950B3FDF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175" y="941706"/>
            <a:ext cx="1819912" cy="9099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BA Standings - 2023-24 season - ESPN">
            <a:extLst>
              <a:ext uri="{FF2B5EF4-FFF2-40B4-BE49-F238E27FC236}">
                <a16:creationId xmlns:a16="http://schemas.microsoft.com/office/drawing/2014/main" id="{64335638-6AEB-64F1-93C6-518636E62F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3189" y="922976"/>
            <a:ext cx="910800" cy="910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2D858D5-487B-0DB1-0E3C-96F0B079B788}"/>
              </a:ext>
            </a:extLst>
          </p:cNvPr>
          <p:cNvSpPr txBox="1"/>
          <p:nvPr/>
        </p:nvSpPr>
        <p:spPr>
          <a:xfrm>
            <a:off x="511175" y="1990554"/>
            <a:ext cx="4995862" cy="369332"/>
          </a:xfrm>
          <a:prstGeom prst="rect">
            <a:avLst/>
          </a:prstGeom>
          <a:noFill/>
        </p:spPr>
        <p:txBody>
          <a:bodyPr wrap="square" rtlCol="0">
            <a:spAutoFit/>
          </a:bodyPr>
          <a:lstStyle/>
          <a:p>
            <a:r>
              <a:rPr lang="en-SG">
                <a:latin typeface="Avenir Next LT Pro" panose="020B0504020202020204" pitchFamily="34" charset="0"/>
              </a:rPr>
              <a:t>Python Packages used: </a:t>
            </a:r>
            <a:r>
              <a:rPr lang="en-SG" b="1" err="1">
                <a:latin typeface="Avenir Next LT Pro" panose="020B0504020202020204" pitchFamily="34" charset="0"/>
              </a:rPr>
              <a:t>GeoPy</a:t>
            </a:r>
            <a:endParaRPr lang="en-SG">
              <a:latin typeface="Avenir Next LT Pro" panose="020B0504020202020204" pitchFamily="34" charset="0"/>
            </a:endParaRPr>
          </a:p>
        </p:txBody>
      </p:sp>
      <p:pic>
        <p:nvPicPr>
          <p:cNvPr id="4" name="Graphic 3" descr="Badge with solid fill">
            <a:extLst>
              <a:ext uri="{FF2B5EF4-FFF2-40B4-BE49-F238E27FC236}">
                <a16:creationId xmlns:a16="http://schemas.microsoft.com/office/drawing/2014/main" id="{63C00DB6-A1C4-6790-76F0-24D1E2660D6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4197" y="3224066"/>
            <a:ext cx="480378" cy="480378"/>
          </a:xfrm>
          <a:prstGeom prst="rect">
            <a:avLst/>
          </a:prstGeom>
        </p:spPr>
      </p:pic>
      <p:pic>
        <p:nvPicPr>
          <p:cNvPr id="6" name="Graphic 5" descr="Badge 1 with solid fill">
            <a:extLst>
              <a:ext uri="{FF2B5EF4-FFF2-40B4-BE49-F238E27FC236}">
                <a16:creationId xmlns:a16="http://schemas.microsoft.com/office/drawing/2014/main" id="{29644F2A-E0C4-A6CD-8810-A4E2BECB9CA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4198" y="2498778"/>
            <a:ext cx="480377" cy="480377"/>
          </a:xfrm>
          <a:prstGeom prst="rect">
            <a:avLst/>
          </a:prstGeom>
        </p:spPr>
      </p:pic>
      <p:sp>
        <p:nvSpPr>
          <p:cNvPr id="7" name="TextBox 6">
            <a:extLst>
              <a:ext uri="{FF2B5EF4-FFF2-40B4-BE49-F238E27FC236}">
                <a16:creationId xmlns:a16="http://schemas.microsoft.com/office/drawing/2014/main" id="{4219E3F4-3701-37AC-E393-BD6644E2BEFA}"/>
              </a:ext>
            </a:extLst>
          </p:cNvPr>
          <p:cNvSpPr txBox="1"/>
          <p:nvPr/>
        </p:nvSpPr>
        <p:spPr>
          <a:xfrm>
            <a:off x="1421131" y="2554300"/>
            <a:ext cx="9751694" cy="369332"/>
          </a:xfrm>
          <a:prstGeom prst="rect">
            <a:avLst/>
          </a:prstGeom>
          <a:noFill/>
        </p:spPr>
        <p:txBody>
          <a:bodyPr wrap="square" rtlCol="0">
            <a:spAutoFit/>
          </a:bodyPr>
          <a:lstStyle/>
          <a:p>
            <a:r>
              <a:rPr lang="en-SG">
                <a:latin typeface="Avenir Next LT Pro" panose="020B0504020202020204" pitchFamily="34" charset="0"/>
              </a:rPr>
              <a:t>Mapping the arenas, so we can extract information like </a:t>
            </a:r>
            <a:r>
              <a:rPr lang="en-SG" b="1">
                <a:latin typeface="Avenir Next LT Pro" panose="020B0504020202020204" pitchFamily="34" charset="0"/>
              </a:rPr>
              <a:t>altitude, latitude and longitude</a:t>
            </a:r>
          </a:p>
        </p:txBody>
      </p:sp>
      <p:sp>
        <p:nvSpPr>
          <p:cNvPr id="8" name="TextBox 7">
            <a:extLst>
              <a:ext uri="{FF2B5EF4-FFF2-40B4-BE49-F238E27FC236}">
                <a16:creationId xmlns:a16="http://schemas.microsoft.com/office/drawing/2014/main" id="{4B7F47E7-E080-E266-585D-EE2FFA2600D5}"/>
              </a:ext>
            </a:extLst>
          </p:cNvPr>
          <p:cNvSpPr txBox="1"/>
          <p:nvPr/>
        </p:nvSpPr>
        <p:spPr>
          <a:xfrm>
            <a:off x="1421131" y="3141090"/>
            <a:ext cx="9656444" cy="646331"/>
          </a:xfrm>
          <a:prstGeom prst="rect">
            <a:avLst/>
          </a:prstGeom>
          <a:noFill/>
        </p:spPr>
        <p:txBody>
          <a:bodyPr wrap="square" rtlCol="0">
            <a:spAutoFit/>
          </a:bodyPr>
          <a:lstStyle/>
          <a:p>
            <a:r>
              <a:rPr lang="en-SG">
                <a:latin typeface="Avenir Next LT Pro" panose="020B0504020202020204" pitchFamily="34" charset="0"/>
              </a:rPr>
              <a:t>Finding out the </a:t>
            </a:r>
            <a:r>
              <a:rPr lang="en-SG" b="1">
                <a:latin typeface="Avenir Next LT Pro" panose="020B0504020202020204" pitchFamily="34" charset="0"/>
              </a:rPr>
              <a:t>travel distance </a:t>
            </a:r>
            <a:r>
              <a:rPr lang="en-SG">
                <a:latin typeface="Avenir Next LT Pro" panose="020B0504020202020204" pitchFamily="34" charset="0"/>
              </a:rPr>
              <a:t>for each visiting team for each game, implemented via a dictionary of all starting and ending cities and taking the geodesic distance between them.</a:t>
            </a:r>
            <a:endParaRPr lang="en-SG" b="1">
              <a:latin typeface="Avenir Next LT Pro" panose="020B0504020202020204" pitchFamily="34" charset="0"/>
            </a:endParaRPr>
          </a:p>
        </p:txBody>
      </p:sp>
      <p:sp>
        <p:nvSpPr>
          <p:cNvPr id="9" name="TextBox 8">
            <a:extLst>
              <a:ext uri="{FF2B5EF4-FFF2-40B4-BE49-F238E27FC236}">
                <a16:creationId xmlns:a16="http://schemas.microsoft.com/office/drawing/2014/main" id="{ADCAB703-4146-F18F-4850-14EDB4FC9405}"/>
              </a:ext>
            </a:extLst>
          </p:cNvPr>
          <p:cNvSpPr txBox="1"/>
          <p:nvPr/>
        </p:nvSpPr>
        <p:spPr>
          <a:xfrm>
            <a:off x="1421131" y="3866379"/>
            <a:ext cx="9656444" cy="276999"/>
          </a:xfrm>
          <a:prstGeom prst="rect">
            <a:avLst/>
          </a:prstGeom>
          <a:noFill/>
        </p:spPr>
        <p:txBody>
          <a:bodyPr wrap="square" rtlCol="0">
            <a:spAutoFit/>
          </a:bodyPr>
          <a:lstStyle/>
          <a:p>
            <a:r>
              <a:rPr lang="en-SG" sz="1200">
                <a:latin typeface="Avenir Next LT Pro" panose="020B0504020202020204" pitchFamily="34" charset="0"/>
              </a:rPr>
              <a:t>Assumption: the teams travel straight from their previous game to the next game without going anywhere else first.</a:t>
            </a:r>
            <a:endParaRPr lang="en-SG" sz="1200" b="1">
              <a:latin typeface="Avenir Next LT Pro" panose="020B0504020202020204" pitchFamily="34" charset="0"/>
            </a:endParaRPr>
          </a:p>
        </p:txBody>
      </p:sp>
    </p:spTree>
    <p:extLst>
      <p:ext uri="{BB962C8B-B14F-4D97-AF65-F5344CB8AC3E}">
        <p14:creationId xmlns:p14="http://schemas.microsoft.com/office/powerpoint/2010/main" val="23760831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035A0B3-777E-34E0-5220-A13CE4212828}"/>
              </a:ext>
            </a:extLst>
          </p:cNvPr>
          <p:cNvSpPr>
            <a:spLocks noGrp="1"/>
          </p:cNvSpPr>
          <p:nvPr>
            <p:ph type="body" sz="quarter" idx="13"/>
          </p:nvPr>
        </p:nvSpPr>
        <p:spPr/>
        <p:txBody>
          <a:bodyPr/>
          <a:lstStyle/>
          <a:p>
            <a:r>
              <a:rPr lang="en-SG"/>
              <a:t>Creation of additional CSV, </a:t>
            </a:r>
            <a:r>
              <a:rPr lang="en-SG" i="1"/>
              <a:t>season.csv</a:t>
            </a:r>
            <a:endParaRPr lang="en-SG"/>
          </a:p>
        </p:txBody>
      </p:sp>
      <p:sp>
        <p:nvSpPr>
          <p:cNvPr id="2" name="TextBox 1">
            <a:extLst>
              <a:ext uri="{FF2B5EF4-FFF2-40B4-BE49-F238E27FC236}">
                <a16:creationId xmlns:a16="http://schemas.microsoft.com/office/drawing/2014/main" id="{63371837-CD95-6BDF-35AA-27734AA3C625}"/>
              </a:ext>
            </a:extLst>
          </p:cNvPr>
          <p:cNvSpPr txBox="1"/>
          <p:nvPr/>
        </p:nvSpPr>
        <p:spPr>
          <a:xfrm>
            <a:off x="511175" y="838029"/>
            <a:ext cx="4995862" cy="369332"/>
          </a:xfrm>
          <a:prstGeom prst="rect">
            <a:avLst/>
          </a:prstGeom>
          <a:noFill/>
        </p:spPr>
        <p:txBody>
          <a:bodyPr wrap="square" rtlCol="0">
            <a:spAutoFit/>
          </a:bodyPr>
          <a:lstStyle/>
          <a:p>
            <a:r>
              <a:rPr lang="en-SG">
                <a:latin typeface="Avenir Next LT Pro" panose="020B0504020202020204" pitchFamily="34" charset="0"/>
              </a:rPr>
              <a:t>We realised that…</a:t>
            </a:r>
          </a:p>
        </p:txBody>
      </p:sp>
      <p:sp>
        <p:nvSpPr>
          <p:cNvPr id="4" name="TextBox 3">
            <a:extLst>
              <a:ext uri="{FF2B5EF4-FFF2-40B4-BE49-F238E27FC236}">
                <a16:creationId xmlns:a16="http://schemas.microsoft.com/office/drawing/2014/main" id="{AAD78983-CA98-BD46-1E23-07D8CF0283E9}"/>
              </a:ext>
            </a:extLst>
          </p:cNvPr>
          <p:cNvSpPr txBox="1"/>
          <p:nvPr/>
        </p:nvSpPr>
        <p:spPr>
          <a:xfrm>
            <a:off x="511175" y="1378653"/>
            <a:ext cx="7004050" cy="369332"/>
          </a:xfrm>
          <a:prstGeom prst="rect">
            <a:avLst/>
          </a:prstGeom>
          <a:noFill/>
        </p:spPr>
        <p:txBody>
          <a:bodyPr wrap="square" rtlCol="0">
            <a:spAutoFit/>
          </a:bodyPr>
          <a:lstStyle/>
          <a:p>
            <a:r>
              <a:rPr lang="en-SG">
                <a:latin typeface="Avenir Next LT Pro" panose="020B0504020202020204" pitchFamily="34" charset="0"/>
              </a:rPr>
              <a:t>The information we had collected was simply </a:t>
            </a:r>
            <a:r>
              <a:rPr lang="en-SG" b="1">
                <a:solidFill>
                  <a:srgbClr val="0070C0"/>
                </a:solidFill>
                <a:latin typeface="Avenir Next LT Pro" panose="020B0504020202020204" pitchFamily="34" charset="0"/>
              </a:rPr>
              <a:t>insufficient.</a:t>
            </a:r>
          </a:p>
        </p:txBody>
      </p:sp>
      <p:sp>
        <p:nvSpPr>
          <p:cNvPr id="6" name="TextBox 5">
            <a:extLst>
              <a:ext uri="{FF2B5EF4-FFF2-40B4-BE49-F238E27FC236}">
                <a16:creationId xmlns:a16="http://schemas.microsoft.com/office/drawing/2014/main" id="{D7F80C44-7EA5-693A-916C-20F670EFB8B3}"/>
              </a:ext>
            </a:extLst>
          </p:cNvPr>
          <p:cNvSpPr txBox="1"/>
          <p:nvPr/>
        </p:nvSpPr>
        <p:spPr>
          <a:xfrm>
            <a:off x="511175" y="1919277"/>
            <a:ext cx="10166350" cy="646331"/>
          </a:xfrm>
          <a:prstGeom prst="rect">
            <a:avLst/>
          </a:prstGeom>
          <a:noFill/>
        </p:spPr>
        <p:txBody>
          <a:bodyPr wrap="square" rtlCol="0">
            <a:spAutoFit/>
          </a:bodyPr>
          <a:lstStyle/>
          <a:p>
            <a:r>
              <a:rPr lang="en-SG">
                <a:latin typeface="Avenir Next LT Pro" panose="020B0504020202020204" pitchFamily="34" charset="0"/>
              </a:rPr>
              <a:t>We had no data on our ‘target variables’ like </a:t>
            </a:r>
            <a:r>
              <a:rPr lang="en-SG" b="1">
                <a:solidFill>
                  <a:srgbClr val="0070C0"/>
                </a:solidFill>
                <a:latin typeface="Avenir Next LT Pro" panose="020B0504020202020204" pitchFamily="34" charset="0"/>
              </a:rPr>
              <a:t>Points Differential </a:t>
            </a:r>
            <a:r>
              <a:rPr lang="en-SG">
                <a:latin typeface="Avenir Next LT Pro" panose="020B0504020202020204" pitchFamily="34" charset="0"/>
              </a:rPr>
              <a:t>and </a:t>
            </a:r>
            <a:r>
              <a:rPr lang="en-SG" b="1">
                <a:solidFill>
                  <a:srgbClr val="0070C0"/>
                </a:solidFill>
                <a:latin typeface="Avenir Next LT Pro" panose="020B0504020202020204" pitchFamily="34" charset="0"/>
              </a:rPr>
              <a:t>Win %, </a:t>
            </a:r>
            <a:r>
              <a:rPr lang="en-SG">
                <a:latin typeface="Avenir Next LT Pro" panose="020B0504020202020204" pitchFamily="34" charset="0"/>
              </a:rPr>
              <a:t>used to ‘measure’ a team’s potential home advantage. Further processing was required.</a:t>
            </a:r>
            <a:endParaRPr lang="en-SG" b="1">
              <a:solidFill>
                <a:srgbClr val="0070C0"/>
              </a:solidFill>
              <a:latin typeface="Avenir Next LT Pro" panose="020B0504020202020204" pitchFamily="34" charset="0"/>
            </a:endParaRPr>
          </a:p>
        </p:txBody>
      </p:sp>
      <p:pic>
        <p:nvPicPr>
          <p:cNvPr id="11" name="Picture 10">
            <a:extLst>
              <a:ext uri="{FF2B5EF4-FFF2-40B4-BE49-F238E27FC236}">
                <a16:creationId xmlns:a16="http://schemas.microsoft.com/office/drawing/2014/main" id="{1A984D0A-4AAE-B230-CF8B-95419BB46C99}"/>
              </a:ext>
            </a:extLst>
          </p:cNvPr>
          <p:cNvPicPr>
            <a:picLocks noChangeAspect="1"/>
          </p:cNvPicPr>
          <p:nvPr/>
        </p:nvPicPr>
        <p:blipFill rotWithShape="1">
          <a:blip r:embed="rId2"/>
          <a:srcRect r="1741"/>
          <a:stretch/>
        </p:blipFill>
        <p:spPr>
          <a:xfrm>
            <a:off x="2600324" y="3260296"/>
            <a:ext cx="6991351" cy="2441213"/>
          </a:xfrm>
          <a:prstGeom prst="rect">
            <a:avLst/>
          </a:prstGeom>
        </p:spPr>
      </p:pic>
      <p:sp>
        <p:nvSpPr>
          <p:cNvPr id="12" name="TextBox 11">
            <a:extLst>
              <a:ext uri="{FF2B5EF4-FFF2-40B4-BE49-F238E27FC236}">
                <a16:creationId xmlns:a16="http://schemas.microsoft.com/office/drawing/2014/main" id="{3B2DD5C6-F8CF-FE4C-1FFB-7D68F0E7C378}"/>
              </a:ext>
            </a:extLst>
          </p:cNvPr>
          <p:cNvSpPr txBox="1"/>
          <p:nvPr/>
        </p:nvSpPr>
        <p:spPr>
          <a:xfrm>
            <a:off x="4430712" y="2952519"/>
            <a:ext cx="796925" cy="276999"/>
          </a:xfrm>
          <a:prstGeom prst="rect">
            <a:avLst/>
          </a:prstGeom>
          <a:noFill/>
        </p:spPr>
        <p:txBody>
          <a:bodyPr wrap="square" rtlCol="0">
            <a:spAutoFit/>
          </a:bodyPr>
          <a:lstStyle/>
          <a:p>
            <a:r>
              <a:rPr lang="en-US" sz="1200" b="1" i="1">
                <a:latin typeface="Avenir Next LT Pro" panose="020B0504020202020204" pitchFamily="34" charset="0"/>
              </a:rPr>
              <a:t>Win %</a:t>
            </a:r>
          </a:p>
        </p:txBody>
      </p:sp>
      <p:sp>
        <p:nvSpPr>
          <p:cNvPr id="20" name="TextBox 19">
            <a:extLst>
              <a:ext uri="{FF2B5EF4-FFF2-40B4-BE49-F238E27FC236}">
                <a16:creationId xmlns:a16="http://schemas.microsoft.com/office/drawing/2014/main" id="{2F30E29B-0683-BBEB-988A-088E76659040}"/>
              </a:ext>
            </a:extLst>
          </p:cNvPr>
          <p:cNvSpPr txBox="1"/>
          <p:nvPr/>
        </p:nvSpPr>
        <p:spPr>
          <a:xfrm>
            <a:off x="5981700" y="2952518"/>
            <a:ext cx="1533525" cy="276999"/>
          </a:xfrm>
          <a:prstGeom prst="rect">
            <a:avLst/>
          </a:prstGeom>
          <a:noFill/>
        </p:spPr>
        <p:txBody>
          <a:bodyPr wrap="square" rtlCol="0">
            <a:spAutoFit/>
          </a:bodyPr>
          <a:lstStyle/>
          <a:p>
            <a:r>
              <a:rPr lang="en-US" sz="1200" b="1" i="1">
                <a:solidFill>
                  <a:srgbClr val="002060"/>
                </a:solidFill>
                <a:latin typeface="Avenir Next LT Pro" panose="020B0504020202020204" pitchFamily="34" charset="0"/>
              </a:rPr>
              <a:t>Points difference</a:t>
            </a:r>
          </a:p>
        </p:txBody>
      </p:sp>
    </p:spTree>
    <p:extLst>
      <p:ext uri="{BB962C8B-B14F-4D97-AF65-F5344CB8AC3E}">
        <p14:creationId xmlns:p14="http://schemas.microsoft.com/office/powerpoint/2010/main" val="467519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41C821-0FD8-D3DC-4ED2-10252BFB3DF5}"/>
              </a:ext>
            </a:extLst>
          </p:cNvPr>
          <p:cNvSpPr>
            <a:spLocks noGrp="1"/>
          </p:cNvSpPr>
          <p:nvPr>
            <p:ph type="body" sz="quarter" idx="13"/>
          </p:nvPr>
        </p:nvSpPr>
        <p:spPr/>
        <p:txBody>
          <a:bodyPr/>
          <a:lstStyle/>
          <a:p>
            <a:r>
              <a:rPr lang="en-SG"/>
              <a:t>How do we measure Home Court Advantage?</a:t>
            </a:r>
          </a:p>
        </p:txBody>
      </p:sp>
      <p:pic>
        <p:nvPicPr>
          <p:cNvPr id="6" name="Graphic 5" descr="Basketball with solid fill">
            <a:extLst>
              <a:ext uri="{FF2B5EF4-FFF2-40B4-BE49-F238E27FC236}">
                <a16:creationId xmlns:a16="http://schemas.microsoft.com/office/drawing/2014/main" id="{3F96172C-5A4E-A080-EA0E-0A4C3079CF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38312" y="1040367"/>
            <a:ext cx="542925" cy="542925"/>
          </a:xfrm>
          <a:prstGeom prst="rect">
            <a:avLst/>
          </a:prstGeom>
        </p:spPr>
      </p:pic>
      <p:pic>
        <p:nvPicPr>
          <p:cNvPr id="7" name="Graphic 6" descr="Basketball with solid fill">
            <a:extLst>
              <a:ext uri="{FF2B5EF4-FFF2-40B4-BE49-F238E27FC236}">
                <a16:creationId xmlns:a16="http://schemas.microsoft.com/office/drawing/2014/main" id="{1FAB3B0C-95BE-A574-D138-8D9AB0BCCC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38312" y="2886075"/>
            <a:ext cx="542925" cy="542925"/>
          </a:xfrm>
          <a:prstGeom prst="rect">
            <a:avLst/>
          </a:prstGeom>
        </p:spPr>
      </p:pic>
      <p:sp>
        <p:nvSpPr>
          <p:cNvPr id="8" name="TextBox 7">
            <a:extLst>
              <a:ext uri="{FF2B5EF4-FFF2-40B4-BE49-F238E27FC236}">
                <a16:creationId xmlns:a16="http://schemas.microsoft.com/office/drawing/2014/main" id="{55F3854F-00DB-4ABB-2D94-370AF94A823C}"/>
              </a:ext>
            </a:extLst>
          </p:cNvPr>
          <p:cNvSpPr txBox="1"/>
          <p:nvPr/>
        </p:nvSpPr>
        <p:spPr>
          <a:xfrm>
            <a:off x="2371726" y="1127163"/>
            <a:ext cx="5495924" cy="369332"/>
          </a:xfrm>
          <a:prstGeom prst="rect">
            <a:avLst/>
          </a:prstGeom>
          <a:noFill/>
        </p:spPr>
        <p:txBody>
          <a:bodyPr wrap="square" rtlCol="0">
            <a:spAutoFit/>
          </a:bodyPr>
          <a:lstStyle/>
          <a:p>
            <a:r>
              <a:rPr lang="en-US" b="1">
                <a:solidFill>
                  <a:schemeClr val="accent1"/>
                </a:solidFill>
                <a:latin typeface="Avenir Next LT Pro" panose="020B0504020202020204" pitchFamily="34" charset="0"/>
              </a:rPr>
              <a:t>Win/Loss Record Difference (Home – Away)</a:t>
            </a:r>
          </a:p>
        </p:txBody>
      </p:sp>
      <p:sp>
        <p:nvSpPr>
          <p:cNvPr id="9" name="TextBox 8">
            <a:extLst>
              <a:ext uri="{FF2B5EF4-FFF2-40B4-BE49-F238E27FC236}">
                <a16:creationId xmlns:a16="http://schemas.microsoft.com/office/drawing/2014/main" id="{70FDFAAC-755B-20F9-3C3B-5E7551B06C15}"/>
              </a:ext>
            </a:extLst>
          </p:cNvPr>
          <p:cNvSpPr txBox="1"/>
          <p:nvPr/>
        </p:nvSpPr>
        <p:spPr>
          <a:xfrm>
            <a:off x="2433637" y="2972871"/>
            <a:ext cx="4014788" cy="369332"/>
          </a:xfrm>
          <a:prstGeom prst="rect">
            <a:avLst/>
          </a:prstGeom>
          <a:noFill/>
        </p:spPr>
        <p:txBody>
          <a:bodyPr wrap="square" rtlCol="0">
            <a:spAutoFit/>
          </a:bodyPr>
          <a:lstStyle/>
          <a:p>
            <a:r>
              <a:rPr lang="en-US" b="1">
                <a:solidFill>
                  <a:schemeClr val="accent1"/>
                </a:solidFill>
                <a:latin typeface="Avenir Next LT Pro" panose="020B0504020202020204" pitchFamily="34" charset="0"/>
              </a:rPr>
              <a:t>Point Differential (Home – Away)</a:t>
            </a:r>
          </a:p>
        </p:txBody>
      </p:sp>
      <p:sp>
        <p:nvSpPr>
          <p:cNvPr id="10" name="TextBox 9">
            <a:extLst>
              <a:ext uri="{FF2B5EF4-FFF2-40B4-BE49-F238E27FC236}">
                <a16:creationId xmlns:a16="http://schemas.microsoft.com/office/drawing/2014/main" id="{BFFC1C85-424B-F94D-C8B7-9A1E58373C6F}"/>
              </a:ext>
            </a:extLst>
          </p:cNvPr>
          <p:cNvSpPr txBox="1"/>
          <p:nvPr/>
        </p:nvSpPr>
        <p:spPr>
          <a:xfrm>
            <a:off x="2443162" y="1583292"/>
            <a:ext cx="8010527" cy="523220"/>
          </a:xfrm>
          <a:prstGeom prst="rect">
            <a:avLst/>
          </a:prstGeom>
          <a:noFill/>
        </p:spPr>
        <p:txBody>
          <a:bodyPr wrap="square" rtlCol="0">
            <a:spAutoFit/>
          </a:bodyPr>
          <a:lstStyle/>
          <a:p>
            <a:r>
              <a:rPr lang="en-US" sz="1400">
                <a:solidFill>
                  <a:srgbClr val="000000"/>
                </a:solidFill>
                <a:latin typeface="Roboto Mono" panose="00000009000000000000" pitchFamily="49" charset="0"/>
              </a:rPr>
              <a:t>I</a:t>
            </a:r>
            <a:r>
              <a:rPr lang="en-US" sz="1400" b="0">
                <a:solidFill>
                  <a:srgbClr val="000000"/>
                </a:solidFill>
                <a:effectLst/>
                <a:latin typeface="Roboto Mono" panose="00000009000000000000" pitchFamily="49" charset="0"/>
              </a:rPr>
              <a:t>mpact of playing at home by looking at the percentage of games won on a team's court versus on the road.</a:t>
            </a:r>
          </a:p>
        </p:txBody>
      </p:sp>
      <p:sp>
        <p:nvSpPr>
          <p:cNvPr id="11" name="TextBox 10">
            <a:extLst>
              <a:ext uri="{FF2B5EF4-FFF2-40B4-BE49-F238E27FC236}">
                <a16:creationId xmlns:a16="http://schemas.microsoft.com/office/drawing/2014/main" id="{8710CAA6-37E0-CDF0-9E5D-ED343A1BEFE3}"/>
              </a:ext>
            </a:extLst>
          </p:cNvPr>
          <p:cNvSpPr txBox="1"/>
          <p:nvPr/>
        </p:nvSpPr>
        <p:spPr>
          <a:xfrm>
            <a:off x="2443162" y="3429000"/>
            <a:ext cx="8010527" cy="523220"/>
          </a:xfrm>
          <a:prstGeom prst="rect">
            <a:avLst/>
          </a:prstGeom>
          <a:noFill/>
        </p:spPr>
        <p:txBody>
          <a:bodyPr wrap="square" rtlCol="0">
            <a:spAutoFit/>
          </a:bodyPr>
          <a:lstStyle/>
          <a:p>
            <a:r>
              <a:rPr lang="en-US" sz="1400">
                <a:solidFill>
                  <a:srgbClr val="000000"/>
                </a:solidFill>
                <a:latin typeface="Roboto Mono" panose="00000009000000000000" pitchFamily="49" charset="0"/>
              </a:rPr>
              <a:t>T</a:t>
            </a:r>
            <a:r>
              <a:rPr lang="en-US" sz="1400" b="0">
                <a:solidFill>
                  <a:srgbClr val="000000"/>
                </a:solidFill>
                <a:effectLst/>
                <a:latin typeface="Roboto Mono" panose="00000009000000000000" pitchFamily="49" charset="0"/>
              </a:rPr>
              <a:t>he difference in points differential scored by a team when playing at home compared to away games. </a:t>
            </a:r>
          </a:p>
        </p:txBody>
      </p:sp>
      <p:sp>
        <p:nvSpPr>
          <p:cNvPr id="12" name="TextBox 11">
            <a:extLst>
              <a:ext uri="{FF2B5EF4-FFF2-40B4-BE49-F238E27FC236}">
                <a16:creationId xmlns:a16="http://schemas.microsoft.com/office/drawing/2014/main" id="{654D8706-C8F7-36BA-4602-EF8A3DA1DF7A}"/>
              </a:ext>
            </a:extLst>
          </p:cNvPr>
          <p:cNvSpPr txBox="1"/>
          <p:nvPr/>
        </p:nvSpPr>
        <p:spPr>
          <a:xfrm>
            <a:off x="3202780" y="2324514"/>
            <a:ext cx="5710239" cy="369332"/>
          </a:xfrm>
          <a:prstGeom prst="rect">
            <a:avLst/>
          </a:prstGeom>
          <a:noFill/>
          <a:ln>
            <a:solidFill>
              <a:schemeClr val="tx1"/>
            </a:solidFill>
          </a:ln>
        </p:spPr>
        <p:txBody>
          <a:bodyPr wrap="square" rtlCol="0">
            <a:spAutoFit/>
          </a:bodyPr>
          <a:lstStyle/>
          <a:p>
            <a:r>
              <a:rPr lang="en-US" b="0">
                <a:solidFill>
                  <a:srgbClr val="000000"/>
                </a:solidFill>
                <a:effectLst/>
                <a:latin typeface="Roboto Mono" panose="00000009000000000000" pitchFamily="49" charset="0"/>
              </a:rPr>
              <a:t>W/L Record Diff = W % (home) – W% (away)</a:t>
            </a:r>
          </a:p>
        </p:txBody>
      </p:sp>
      <p:sp>
        <p:nvSpPr>
          <p:cNvPr id="13" name="TextBox 12">
            <a:extLst>
              <a:ext uri="{FF2B5EF4-FFF2-40B4-BE49-F238E27FC236}">
                <a16:creationId xmlns:a16="http://schemas.microsoft.com/office/drawing/2014/main" id="{4909748E-AD04-2DBC-78DC-B38A6292D266}"/>
              </a:ext>
            </a:extLst>
          </p:cNvPr>
          <p:cNvSpPr txBox="1"/>
          <p:nvPr/>
        </p:nvSpPr>
        <p:spPr>
          <a:xfrm>
            <a:off x="3202780" y="4077357"/>
            <a:ext cx="5710239" cy="307777"/>
          </a:xfrm>
          <a:prstGeom prst="rect">
            <a:avLst/>
          </a:prstGeom>
          <a:noFill/>
          <a:ln>
            <a:solidFill>
              <a:schemeClr val="tx1"/>
            </a:solidFill>
          </a:ln>
        </p:spPr>
        <p:txBody>
          <a:bodyPr wrap="square" rtlCol="0">
            <a:spAutoFit/>
          </a:bodyPr>
          <a:lstStyle/>
          <a:p>
            <a:r>
              <a:rPr lang="en-US" sz="1400">
                <a:solidFill>
                  <a:srgbClr val="000000"/>
                </a:solidFill>
                <a:latin typeface="Roboto Mono" panose="00000009000000000000" pitchFamily="49" charset="0"/>
              </a:rPr>
              <a:t>Points Difference = points scored – points allowed</a:t>
            </a:r>
            <a:endParaRPr lang="en-US" sz="1400" b="0">
              <a:solidFill>
                <a:srgbClr val="000000"/>
              </a:solidFill>
              <a:effectLst/>
              <a:latin typeface="Roboto Mono" panose="00000009000000000000" pitchFamily="49" charset="0"/>
            </a:endParaRPr>
          </a:p>
        </p:txBody>
      </p:sp>
      <p:sp>
        <p:nvSpPr>
          <p:cNvPr id="14" name="TextBox 13">
            <a:extLst>
              <a:ext uri="{FF2B5EF4-FFF2-40B4-BE49-F238E27FC236}">
                <a16:creationId xmlns:a16="http://schemas.microsoft.com/office/drawing/2014/main" id="{1B697034-6773-C687-44B8-5DE9B39BE39E}"/>
              </a:ext>
            </a:extLst>
          </p:cNvPr>
          <p:cNvSpPr txBox="1"/>
          <p:nvPr/>
        </p:nvSpPr>
        <p:spPr>
          <a:xfrm>
            <a:off x="2281237" y="4566464"/>
            <a:ext cx="7890274" cy="307777"/>
          </a:xfrm>
          <a:prstGeom prst="rect">
            <a:avLst/>
          </a:prstGeom>
          <a:noFill/>
          <a:ln>
            <a:solidFill>
              <a:schemeClr val="tx1"/>
            </a:solidFill>
          </a:ln>
        </p:spPr>
        <p:txBody>
          <a:bodyPr wrap="square" rtlCol="0">
            <a:spAutoFit/>
          </a:bodyPr>
          <a:lstStyle/>
          <a:p>
            <a:r>
              <a:rPr lang="en-US" sz="1400">
                <a:solidFill>
                  <a:srgbClr val="000000"/>
                </a:solidFill>
                <a:latin typeface="Roboto Mono" panose="00000009000000000000" pitchFamily="49" charset="0"/>
              </a:rPr>
              <a:t>Points Differential = Points difference(home) – Points Difference (away)</a:t>
            </a:r>
            <a:endParaRPr lang="en-US" sz="1400" b="0">
              <a:solidFill>
                <a:srgbClr val="000000"/>
              </a:solidFill>
              <a:effectLst/>
              <a:latin typeface="Roboto Mono" panose="00000009000000000000" pitchFamily="49" charset="0"/>
            </a:endParaRPr>
          </a:p>
        </p:txBody>
      </p:sp>
    </p:spTree>
    <p:extLst>
      <p:ext uri="{BB962C8B-B14F-4D97-AF65-F5344CB8AC3E}">
        <p14:creationId xmlns:p14="http://schemas.microsoft.com/office/powerpoint/2010/main" val="10981078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41C821-0FD8-D3DC-4ED2-10252BFB3DF5}"/>
              </a:ext>
            </a:extLst>
          </p:cNvPr>
          <p:cNvSpPr>
            <a:spLocks noGrp="1"/>
          </p:cNvSpPr>
          <p:nvPr>
            <p:ph type="body" sz="quarter" idx="13"/>
          </p:nvPr>
        </p:nvSpPr>
        <p:spPr/>
        <p:txBody>
          <a:bodyPr/>
          <a:lstStyle/>
          <a:p>
            <a:r>
              <a:rPr lang="en-SG"/>
              <a:t>W % (home – away), Points Differential (home – away) (by year)</a:t>
            </a:r>
          </a:p>
        </p:txBody>
      </p:sp>
      <p:sp>
        <p:nvSpPr>
          <p:cNvPr id="5" name="TextBox 4">
            <a:extLst>
              <a:ext uri="{FF2B5EF4-FFF2-40B4-BE49-F238E27FC236}">
                <a16:creationId xmlns:a16="http://schemas.microsoft.com/office/drawing/2014/main" id="{BE9EC2FB-056E-CEE2-6894-1EA05DCDE86B}"/>
              </a:ext>
            </a:extLst>
          </p:cNvPr>
          <p:cNvSpPr txBox="1"/>
          <p:nvPr/>
        </p:nvSpPr>
        <p:spPr>
          <a:xfrm>
            <a:off x="449406" y="4544266"/>
            <a:ext cx="5067012" cy="584775"/>
          </a:xfrm>
          <a:prstGeom prst="rect">
            <a:avLst/>
          </a:prstGeom>
          <a:noFill/>
        </p:spPr>
        <p:txBody>
          <a:bodyPr wrap="square" rtlCol="0">
            <a:spAutoFit/>
          </a:bodyPr>
          <a:lstStyle/>
          <a:p>
            <a:r>
              <a:rPr lang="en-SG" sz="1600" b="1">
                <a:solidFill>
                  <a:schemeClr val="accent1"/>
                </a:solidFill>
                <a:latin typeface="Avenir Next LT Pro" panose="020B0504020202020204" pitchFamily="34" charset="0"/>
              </a:rPr>
              <a:t>-Median &gt; 0.0 </a:t>
            </a:r>
          </a:p>
          <a:p>
            <a:r>
              <a:rPr lang="en-SG" sz="1600" b="1">
                <a:solidFill>
                  <a:schemeClr val="accent1"/>
                </a:solidFill>
                <a:latin typeface="Avenir Next LT Pro" panose="020B0504020202020204" pitchFamily="34" charset="0"/>
              </a:rPr>
              <a:t>-Inter-quartile range all in the positive range</a:t>
            </a:r>
          </a:p>
        </p:txBody>
      </p:sp>
      <p:sp>
        <p:nvSpPr>
          <p:cNvPr id="9" name="TextBox 8">
            <a:extLst>
              <a:ext uri="{FF2B5EF4-FFF2-40B4-BE49-F238E27FC236}">
                <a16:creationId xmlns:a16="http://schemas.microsoft.com/office/drawing/2014/main" id="{A5EFE49F-CAB0-00FC-F8D5-75C26E54BD12}"/>
              </a:ext>
            </a:extLst>
          </p:cNvPr>
          <p:cNvSpPr txBox="1"/>
          <p:nvPr/>
        </p:nvSpPr>
        <p:spPr>
          <a:xfrm>
            <a:off x="1864206" y="1219211"/>
            <a:ext cx="2155031" cy="338554"/>
          </a:xfrm>
          <a:prstGeom prst="rect">
            <a:avLst/>
          </a:prstGeom>
          <a:noFill/>
        </p:spPr>
        <p:txBody>
          <a:bodyPr wrap="square">
            <a:spAutoFit/>
          </a:bodyPr>
          <a:lstStyle/>
          <a:p>
            <a:r>
              <a:rPr lang="en-SG" sz="1600">
                <a:solidFill>
                  <a:schemeClr val="accent1"/>
                </a:solidFill>
                <a:latin typeface="Avenir Next LT Pro" panose="020B0504020202020204" pitchFamily="34" charset="0"/>
              </a:rPr>
              <a:t>W % (home – away)</a:t>
            </a:r>
            <a:endParaRPr lang="en-US" sz="1600">
              <a:solidFill>
                <a:schemeClr val="accent1"/>
              </a:solidFill>
              <a:latin typeface="Avenir Next LT Pro" panose="020B0504020202020204" pitchFamily="34" charset="0"/>
            </a:endParaRPr>
          </a:p>
        </p:txBody>
      </p:sp>
      <p:sp>
        <p:nvSpPr>
          <p:cNvPr id="10" name="TextBox 9">
            <a:extLst>
              <a:ext uri="{FF2B5EF4-FFF2-40B4-BE49-F238E27FC236}">
                <a16:creationId xmlns:a16="http://schemas.microsoft.com/office/drawing/2014/main" id="{6FBEC546-4BC5-58B3-6F07-9116D7613B2B}"/>
              </a:ext>
            </a:extLst>
          </p:cNvPr>
          <p:cNvSpPr txBox="1"/>
          <p:nvPr/>
        </p:nvSpPr>
        <p:spPr>
          <a:xfrm>
            <a:off x="7515632" y="1219211"/>
            <a:ext cx="3142935" cy="338554"/>
          </a:xfrm>
          <a:prstGeom prst="rect">
            <a:avLst/>
          </a:prstGeom>
          <a:noFill/>
        </p:spPr>
        <p:txBody>
          <a:bodyPr wrap="square">
            <a:spAutoFit/>
          </a:bodyPr>
          <a:lstStyle/>
          <a:p>
            <a:r>
              <a:rPr lang="en-SG" sz="1600">
                <a:solidFill>
                  <a:schemeClr val="accent1"/>
                </a:solidFill>
                <a:latin typeface="Avenir Next LT Pro" panose="020B0504020202020204" pitchFamily="34" charset="0"/>
              </a:rPr>
              <a:t>Points differential (home – away)</a:t>
            </a:r>
            <a:endParaRPr lang="en-US" sz="1600">
              <a:solidFill>
                <a:schemeClr val="accent1"/>
              </a:solidFill>
              <a:latin typeface="Avenir Next LT Pro" panose="020B0504020202020204" pitchFamily="34" charset="0"/>
            </a:endParaRPr>
          </a:p>
        </p:txBody>
      </p:sp>
      <p:pic>
        <p:nvPicPr>
          <p:cNvPr id="12" name="Picture 11">
            <a:extLst>
              <a:ext uri="{FF2B5EF4-FFF2-40B4-BE49-F238E27FC236}">
                <a16:creationId xmlns:a16="http://schemas.microsoft.com/office/drawing/2014/main" id="{BAB1A07B-52E3-E8A1-01B8-1704B1543A8F}"/>
              </a:ext>
            </a:extLst>
          </p:cNvPr>
          <p:cNvPicPr>
            <a:picLocks noChangeAspect="1"/>
          </p:cNvPicPr>
          <p:nvPr/>
        </p:nvPicPr>
        <p:blipFill rotWithShape="1">
          <a:blip r:embed="rId2"/>
          <a:srcRect r="1045"/>
          <a:stretch/>
        </p:blipFill>
        <p:spPr>
          <a:xfrm>
            <a:off x="449406" y="1662044"/>
            <a:ext cx="5067012" cy="2773112"/>
          </a:xfrm>
          <a:prstGeom prst="rect">
            <a:avLst/>
          </a:prstGeom>
        </p:spPr>
      </p:pic>
      <p:pic>
        <p:nvPicPr>
          <p:cNvPr id="14" name="Picture 13">
            <a:extLst>
              <a:ext uri="{FF2B5EF4-FFF2-40B4-BE49-F238E27FC236}">
                <a16:creationId xmlns:a16="http://schemas.microsoft.com/office/drawing/2014/main" id="{6B59EDDE-F348-33AA-34C0-B96AAE21FC55}"/>
              </a:ext>
            </a:extLst>
          </p:cNvPr>
          <p:cNvPicPr>
            <a:picLocks noChangeAspect="1"/>
          </p:cNvPicPr>
          <p:nvPr/>
        </p:nvPicPr>
        <p:blipFill>
          <a:blip r:embed="rId3"/>
          <a:stretch>
            <a:fillRect/>
          </a:stretch>
        </p:blipFill>
        <p:spPr>
          <a:xfrm>
            <a:off x="6551452" y="1662044"/>
            <a:ext cx="5071293" cy="2773112"/>
          </a:xfrm>
          <a:prstGeom prst="rect">
            <a:avLst/>
          </a:prstGeom>
        </p:spPr>
      </p:pic>
      <p:sp>
        <p:nvSpPr>
          <p:cNvPr id="15" name="TextBox 14">
            <a:extLst>
              <a:ext uri="{FF2B5EF4-FFF2-40B4-BE49-F238E27FC236}">
                <a16:creationId xmlns:a16="http://schemas.microsoft.com/office/drawing/2014/main" id="{45BBC7D0-8D08-A9CC-EEDC-CC774D086AE9}"/>
              </a:ext>
            </a:extLst>
          </p:cNvPr>
          <p:cNvSpPr txBox="1"/>
          <p:nvPr/>
        </p:nvSpPr>
        <p:spPr>
          <a:xfrm>
            <a:off x="6675584" y="4580403"/>
            <a:ext cx="5071293" cy="584775"/>
          </a:xfrm>
          <a:prstGeom prst="rect">
            <a:avLst/>
          </a:prstGeom>
          <a:noFill/>
        </p:spPr>
        <p:txBody>
          <a:bodyPr wrap="square" rtlCol="0">
            <a:spAutoFit/>
          </a:bodyPr>
          <a:lstStyle/>
          <a:p>
            <a:r>
              <a:rPr lang="en-SG" sz="1600" b="1">
                <a:solidFill>
                  <a:schemeClr val="accent1"/>
                </a:solidFill>
                <a:latin typeface="Avenir Next LT Pro" panose="020B0504020202020204" pitchFamily="34" charset="0"/>
              </a:rPr>
              <a:t>-Median &gt; 2.5</a:t>
            </a:r>
          </a:p>
          <a:p>
            <a:r>
              <a:rPr lang="en-SG" sz="1600" b="1">
                <a:solidFill>
                  <a:schemeClr val="accent1"/>
                </a:solidFill>
                <a:latin typeface="Avenir Next LT Pro" panose="020B0504020202020204" pitchFamily="34" charset="0"/>
              </a:rPr>
              <a:t>-Inter-quartile range mostly in the positive range</a:t>
            </a:r>
          </a:p>
        </p:txBody>
      </p:sp>
      <p:sp>
        <p:nvSpPr>
          <p:cNvPr id="16" name="TextBox 15">
            <a:extLst>
              <a:ext uri="{FF2B5EF4-FFF2-40B4-BE49-F238E27FC236}">
                <a16:creationId xmlns:a16="http://schemas.microsoft.com/office/drawing/2014/main" id="{F96F206C-88BF-523A-5DC5-B88A86453E7F}"/>
              </a:ext>
            </a:extLst>
          </p:cNvPr>
          <p:cNvSpPr txBox="1"/>
          <p:nvPr/>
        </p:nvSpPr>
        <p:spPr>
          <a:xfrm>
            <a:off x="3695700" y="5454123"/>
            <a:ext cx="4724400" cy="369332"/>
          </a:xfrm>
          <a:prstGeom prst="rect">
            <a:avLst/>
          </a:prstGeom>
          <a:solidFill>
            <a:schemeClr val="accent1">
              <a:lumMod val="20000"/>
              <a:lumOff val="80000"/>
            </a:schemeClr>
          </a:solidFill>
          <a:ln>
            <a:solidFill>
              <a:schemeClr val="tx1"/>
            </a:solidFill>
          </a:ln>
        </p:spPr>
        <p:txBody>
          <a:bodyPr wrap="square" rtlCol="0">
            <a:spAutoFit/>
          </a:bodyPr>
          <a:lstStyle/>
          <a:p>
            <a:r>
              <a:rPr lang="en-US" b="1"/>
              <a:t>Initial indication of a potential home advantage</a:t>
            </a:r>
          </a:p>
        </p:txBody>
      </p:sp>
    </p:spTree>
    <p:extLst>
      <p:ext uri="{BB962C8B-B14F-4D97-AF65-F5344CB8AC3E}">
        <p14:creationId xmlns:p14="http://schemas.microsoft.com/office/powerpoint/2010/main" val="29226738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41C821-0FD8-D3DC-4ED2-10252BFB3DF5}"/>
              </a:ext>
            </a:extLst>
          </p:cNvPr>
          <p:cNvSpPr>
            <a:spLocks noGrp="1"/>
          </p:cNvSpPr>
          <p:nvPr>
            <p:ph type="body" sz="quarter" idx="13"/>
          </p:nvPr>
        </p:nvSpPr>
        <p:spPr/>
        <p:txBody>
          <a:bodyPr/>
          <a:lstStyle/>
          <a:p>
            <a:r>
              <a:rPr lang="en-SG"/>
              <a:t>W % (home – away), Points Differential (home – away) (cumulative)</a:t>
            </a:r>
          </a:p>
        </p:txBody>
      </p:sp>
      <p:sp>
        <p:nvSpPr>
          <p:cNvPr id="9" name="TextBox 8">
            <a:extLst>
              <a:ext uri="{FF2B5EF4-FFF2-40B4-BE49-F238E27FC236}">
                <a16:creationId xmlns:a16="http://schemas.microsoft.com/office/drawing/2014/main" id="{A5EFE49F-CAB0-00FC-F8D5-75C26E54BD12}"/>
              </a:ext>
            </a:extLst>
          </p:cNvPr>
          <p:cNvSpPr txBox="1"/>
          <p:nvPr/>
        </p:nvSpPr>
        <p:spPr>
          <a:xfrm>
            <a:off x="1346784" y="1030895"/>
            <a:ext cx="2155031" cy="338554"/>
          </a:xfrm>
          <a:prstGeom prst="rect">
            <a:avLst/>
          </a:prstGeom>
          <a:noFill/>
        </p:spPr>
        <p:txBody>
          <a:bodyPr wrap="square">
            <a:spAutoFit/>
          </a:bodyPr>
          <a:lstStyle/>
          <a:p>
            <a:r>
              <a:rPr lang="en-SG" sz="1600">
                <a:solidFill>
                  <a:schemeClr val="accent1"/>
                </a:solidFill>
                <a:latin typeface="Avenir Next LT Pro" panose="020B0504020202020204" pitchFamily="34" charset="0"/>
              </a:rPr>
              <a:t>W % (home – away)</a:t>
            </a:r>
            <a:endParaRPr lang="en-US" sz="1600">
              <a:solidFill>
                <a:schemeClr val="accent1"/>
              </a:solidFill>
              <a:latin typeface="Avenir Next LT Pro" panose="020B0504020202020204" pitchFamily="34" charset="0"/>
            </a:endParaRPr>
          </a:p>
        </p:txBody>
      </p:sp>
      <p:sp>
        <p:nvSpPr>
          <p:cNvPr id="10" name="TextBox 9">
            <a:extLst>
              <a:ext uri="{FF2B5EF4-FFF2-40B4-BE49-F238E27FC236}">
                <a16:creationId xmlns:a16="http://schemas.microsoft.com/office/drawing/2014/main" id="{6FBEC546-4BC5-58B3-6F07-9116D7613B2B}"/>
              </a:ext>
            </a:extLst>
          </p:cNvPr>
          <p:cNvSpPr txBox="1"/>
          <p:nvPr/>
        </p:nvSpPr>
        <p:spPr>
          <a:xfrm>
            <a:off x="1346784" y="3555565"/>
            <a:ext cx="3142935" cy="338554"/>
          </a:xfrm>
          <a:prstGeom prst="rect">
            <a:avLst/>
          </a:prstGeom>
          <a:noFill/>
        </p:spPr>
        <p:txBody>
          <a:bodyPr wrap="square">
            <a:spAutoFit/>
          </a:bodyPr>
          <a:lstStyle/>
          <a:p>
            <a:r>
              <a:rPr lang="en-SG" sz="1600">
                <a:solidFill>
                  <a:schemeClr val="accent1"/>
                </a:solidFill>
                <a:latin typeface="Avenir Next LT Pro" panose="020B0504020202020204" pitchFamily="34" charset="0"/>
              </a:rPr>
              <a:t>Points differential (home – away)</a:t>
            </a:r>
            <a:endParaRPr lang="en-US" sz="1600">
              <a:solidFill>
                <a:schemeClr val="accent1"/>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17E28A53-60BC-715D-9185-85FF85D9A5A0}"/>
              </a:ext>
            </a:extLst>
          </p:cNvPr>
          <p:cNvPicPr>
            <a:picLocks noChangeAspect="1"/>
          </p:cNvPicPr>
          <p:nvPr/>
        </p:nvPicPr>
        <p:blipFill rotWithShape="1">
          <a:blip r:embed="rId2"/>
          <a:srcRect l="1665" t="6699" r="797"/>
          <a:stretch/>
        </p:blipFill>
        <p:spPr>
          <a:xfrm>
            <a:off x="1346784" y="1458638"/>
            <a:ext cx="8516705" cy="2007738"/>
          </a:xfrm>
          <a:prstGeom prst="rect">
            <a:avLst/>
          </a:prstGeom>
        </p:spPr>
      </p:pic>
      <p:pic>
        <p:nvPicPr>
          <p:cNvPr id="7" name="Picture 6">
            <a:extLst>
              <a:ext uri="{FF2B5EF4-FFF2-40B4-BE49-F238E27FC236}">
                <a16:creationId xmlns:a16="http://schemas.microsoft.com/office/drawing/2014/main" id="{1D265035-F655-5036-7C92-B578BD606ADA}"/>
              </a:ext>
            </a:extLst>
          </p:cNvPr>
          <p:cNvPicPr>
            <a:picLocks noChangeAspect="1"/>
          </p:cNvPicPr>
          <p:nvPr/>
        </p:nvPicPr>
        <p:blipFill>
          <a:blip r:embed="rId3"/>
          <a:stretch>
            <a:fillRect/>
          </a:stretch>
        </p:blipFill>
        <p:spPr>
          <a:xfrm>
            <a:off x="1346784" y="3983308"/>
            <a:ext cx="8516704" cy="2067911"/>
          </a:xfrm>
          <a:prstGeom prst="rect">
            <a:avLst/>
          </a:prstGeom>
        </p:spPr>
      </p:pic>
    </p:spTree>
    <p:extLst>
      <p:ext uri="{BB962C8B-B14F-4D97-AF65-F5344CB8AC3E}">
        <p14:creationId xmlns:p14="http://schemas.microsoft.com/office/powerpoint/2010/main" val="17779824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41C821-0FD8-D3DC-4ED2-10252BFB3DF5}"/>
              </a:ext>
            </a:extLst>
          </p:cNvPr>
          <p:cNvSpPr>
            <a:spLocks noGrp="1"/>
          </p:cNvSpPr>
          <p:nvPr>
            <p:ph type="body" sz="quarter" idx="13"/>
          </p:nvPr>
        </p:nvSpPr>
        <p:spPr/>
        <p:txBody>
          <a:bodyPr/>
          <a:lstStyle/>
          <a:p>
            <a:r>
              <a:rPr lang="en-SG"/>
              <a:t>Altitude and Fan Attendance</a:t>
            </a:r>
          </a:p>
        </p:txBody>
      </p:sp>
      <p:pic>
        <p:nvPicPr>
          <p:cNvPr id="4" name="Picture 3">
            <a:extLst>
              <a:ext uri="{FF2B5EF4-FFF2-40B4-BE49-F238E27FC236}">
                <a16:creationId xmlns:a16="http://schemas.microsoft.com/office/drawing/2014/main" id="{36F00EE9-191F-90E6-B1BE-150C1989C6B9}"/>
              </a:ext>
            </a:extLst>
          </p:cNvPr>
          <p:cNvPicPr>
            <a:picLocks noChangeAspect="1"/>
          </p:cNvPicPr>
          <p:nvPr/>
        </p:nvPicPr>
        <p:blipFill>
          <a:blip r:embed="rId2"/>
          <a:stretch>
            <a:fillRect/>
          </a:stretch>
        </p:blipFill>
        <p:spPr>
          <a:xfrm>
            <a:off x="518288" y="1235909"/>
            <a:ext cx="4778355" cy="2110023"/>
          </a:xfrm>
          <a:prstGeom prst="rect">
            <a:avLst/>
          </a:prstGeom>
        </p:spPr>
      </p:pic>
      <p:sp>
        <p:nvSpPr>
          <p:cNvPr id="5" name="TextBox 4">
            <a:extLst>
              <a:ext uri="{FF2B5EF4-FFF2-40B4-BE49-F238E27FC236}">
                <a16:creationId xmlns:a16="http://schemas.microsoft.com/office/drawing/2014/main" id="{DA276B93-28B6-3F4D-CE4C-9B65DA2671D5}"/>
              </a:ext>
            </a:extLst>
          </p:cNvPr>
          <p:cNvSpPr txBox="1"/>
          <p:nvPr/>
        </p:nvSpPr>
        <p:spPr>
          <a:xfrm>
            <a:off x="511175" y="772429"/>
            <a:ext cx="4927600" cy="338554"/>
          </a:xfrm>
          <a:prstGeom prst="rect">
            <a:avLst/>
          </a:prstGeom>
          <a:noFill/>
        </p:spPr>
        <p:txBody>
          <a:bodyPr wrap="square">
            <a:spAutoFit/>
          </a:bodyPr>
          <a:lstStyle/>
          <a:p>
            <a:r>
              <a:rPr lang="en-SG" sz="1600">
                <a:solidFill>
                  <a:schemeClr val="accent1"/>
                </a:solidFill>
                <a:latin typeface="Avenir Next LT Pro" panose="020B0504020202020204" pitchFamily="34" charset="0"/>
              </a:rPr>
              <a:t>Wins and loss numbers in each arena, by altitude</a:t>
            </a:r>
            <a:endParaRPr lang="en-US" sz="1600">
              <a:solidFill>
                <a:schemeClr val="accent1"/>
              </a:solidFill>
              <a:latin typeface="Avenir Next LT Pro" panose="020B0504020202020204" pitchFamily="34" charset="0"/>
            </a:endParaRPr>
          </a:p>
        </p:txBody>
      </p:sp>
      <p:pic>
        <p:nvPicPr>
          <p:cNvPr id="7" name="Picture 6">
            <a:extLst>
              <a:ext uri="{FF2B5EF4-FFF2-40B4-BE49-F238E27FC236}">
                <a16:creationId xmlns:a16="http://schemas.microsoft.com/office/drawing/2014/main" id="{4BB81EB4-6960-9935-7589-7790EB73ADF4}"/>
              </a:ext>
            </a:extLst>
          </p:cNvPr>
          <p:cNvPicPr>
            <a:picLocks noChangeAspect="1"/>
          </p:cNvPicPr>
          <p:nvPr/>
        </p:nvPicPr>
        <p:blipFill>
          <a:blip r:embed="rId3"/>
          <a:stretch>
            <a:fillRect/>
          </a:stretch>
        </p:blipFill>
        <p:spPr>
          <a:xfrm>
            <a:off x="6746114" y="1365018"/>
            <a:ext cx="3479801" cy="2186608"/>
          </a:xfrm>
          <a:prstGeom prst="rect">
            <a:avLst/>
          </a:prstGeom>
        </p:spPr>
      </p:pic>
      <p:sp>
        <p:nvSpPr>
          <p:cNvPr id="8" name="TextBox 7">
            <a:extLst>
              <a:ext uri="{FF2B5EF4-FFF2-40B4-BE49-F238E27FC236}">
                <a16:creationId xmlns:a16="http://schemas.microsoft.com/office/drawing/2014/main" id="{B6D87220-7B89-4435-ED76-84FB83603DBA}"/>
              </a:ext>
            </a:extLst>
          </p:cNvPr>
          <p:cNvSpPr txBox="1"/>
          <p:nvPr/>
        </p:nvSpPr>
        <p:spPr>
          <a:xfrm>
            <a:off x="6753227" y="772429"/>
            <a:ext cx="3479800" cy="338554"/>
          </a:xfrm>
          <a:prstGeom prst="rect">
            <a:avLst/>
          </a:prstGeom>
          <a:noFill/>
        </p:spPr>
        <p:txBody>
          <a:bodyPr wrap="square">
            <a:spAutoFit/>
          </a:bodyPr>
          <a:lstStyle/>
          <a:p>
            <a:r>
              <a:rPr lang="en-SG" sz="1600">
                <a:solidFill>
                  <a:schemeClr val="accent1"/>
                </a:solidFill>
                <a:latin typeface="Avenir Next LT Pro" panose="020B0504020202020204" pitchFamily="34" charset="0"/>
              </a:rPr>
              <a:t>Win % at home vs altitude (season) </a:t>
            </a:r>
            <a:endParaRPr lang="en-US" sz="1600">
              <a:solidFill>
                <a:schemeClr val="accent1"/>
              </a:solidFill>
              <a:latin typeface="Avenir Next LT Pro" panose="020B0504020202020204" pitchFamily="34" charset="0"/>
            </a:endParaRPr>
          </a:p>
        </p:txBody>
      </p:sp>
      <p:pic>
        <p:nvPicPr>
          <p:cNvPr id="11" name="Picture 10">
            <a:extLst>
              <a:ext uri="{FF2B5EF4-FFF2-40B4-BE49-F238E27FC236}">
                <a16:creationId xmlns:a16="http://schemas.microsoft.com/office/drawing/2014/main" id="{4075441F-BDD8-1AE5-98FB-8FC673C4A2CC}"/>
              </a:ext>
            </a:extLst>
          </p:cNvPr>
          <p:cNvPicPr>
            <a:picLocks noChangeAspect="1"/>
          </p:cNvPicPr>
          <p:nvPr/>
        </p:nvPicPr>
        <p:blipFill>
          <a:blip r:embed="rId4"/>
          <a:stretch>
            <a:fillRect/>
          </a:stretch>
        </p:blipFill>
        <p:spPr>
          <a:xfrm>
            <a:off x="638174" y="3972050"/>
            <a:ext cx="3457575" cy="2245770"/>
          </a:xfrm>
          <a:prstGeom prst="rect">
            <a:avLst/>
          </a:prstGeom>
        </p:spPr>
      </p:pic>
      <p:sp>
        <p:nvSpPr>
          <p:cNvPr id="12" name="TextBox 11">
            <a:extLst>
              <a:ext uri="{FF2B5EF4-FFF2-40B4-BE49-F238E27FC236}">
                <a16:creationId xmlns:a16="http://schemas.microsoft.com/office/drawing/2014/main" id="{B65931A2-DD53-CF38-394A-F34AE3B71097}"/>
              </a:ext>
            </a:extLst>
          </p:cNvPr>
          <p:cNvSpPr txBox="1"/>
          <p:nvPr/>
        </p:nvSpPr>
        <p:spPr>
          <a:xfrm>
            <a:off x="518288" y="3512069"/>
            <a:ext cx="4927600" cy="338554"/>
          </a:xfrm>
          <a:prstGeom prst="rect">
            <a:avLst/>
          </a:prstGeom>
          <a:noFill/>
        </p:spPr>
        <p:txBody>
          <a:bodyPr wrap="square">
            <a:spAutoFit/>
          </a:bodyPr>
          <a:lstStyle/>
          <a:p>
            <a:r>
              <a:rPr lang="en-SG" sz="1600">
                <a:solidFill>
                  <a:schemeClr val="accent1"/>
                </a:solidFill>
                <a:latin typeface="Avenir Next LT Pro" panose="020B0504020202020204" pitchFamily="34" charset="0"/>
              </a:rPr>
              <a:t>Points Differential at Home vs Fan Attendance</a:t>
            </a:r>
            <a:endParaRPr lang="en-US" sz="1600">
              <a:solidFill>
                <a:schemeClr val="accent1"/>
              </a:solidFill>
              <a:latin typeface="Avenir Next LT Pro" panose="020B0504020202020204" pitchFamily="34" charset="0"/>
            </a:endParaRPr>
          </a:p>
        </p:txBody>
      </p:sp>
      <p:sp>
        <p:nvSpPr>
          <p:cNvPr id="13" name="TextBox 12">
            <a:extLst>
              <a:ext uri="{FF2B5EF4-FFF2-40B4-BE49-F238E27FC236}">
                <a16:creationId xmlns:a16="http://schemas.microsoft.com/office/drawing/2014/main" id="{A70EEF32-6BA3-7D56-61EE-EEEBFFAAA289}"/>
              </a:ext>
            </a:extLst>
          </p:cNvPr>
          <p:cNvSpPr txBox="1"/>
          <p:nvPr/>
        </p:nvSpPr>
        <p:spPr>
          <a:xfrm>
            <a:off x="4895849" y="4224636"/>
            <a:ext cx="5629275" cy="523220"/>
          </a:xfrm>
          <a:prstGeom prst="rect">
            <a:avLst/>
          </a:prstGeom>
          <a:solidFill>
            <a:schemeClr val="accent1">
              <a:lumMod val="20000"/>
              <a:lumOff val="80000"/>
            </a:schemeClr>
          </a:solidFill>
          <a:ln>
            <a:solidFill>
              <a:schemeClr val="tx1"/>
            </a:solidFill>
          </a:ln>
        </p:spPr>
        <p:txBody>
          <a:bodyPr wrap="square" rtlCol="0">
            <a:spAutoFit/>
          </a:bodyPr>
          <a:lstStyle/>
          <a:p>
            <a:r>
              <a:rPr lang="en-US" sz="1400" b="1">
                <a:latin typeface="Avenir Next LT Pro" panose="020B0504020202020204" pitchFamily="34" charset="0"/>
              </a:rPr>
              <a:t>Generally inconclusive, some trends for altitude with the most elevated two arenas enjoying the best win % .</a:t>
            </a:r>
          </a:p>
        </p:txBody>
      </p:sp>
      <p:sp>
        <p:nvSpPr>
          <p:cNvPr id="14" name="Oval 13">
            <a:extLst>
              <a:ext uri="{FF2B5EF4-FFF2-40B4-BE49-F238E27FC236}">
                <a16:creationId xmlns:a16="http://schemas.microsoft.com/office/drawing/2014/main" id="{A033E96C-8E69-85A7-6865-DB08BC63D8C8}"/>
              </a:ext>
            </a:extLst>
          </p:cNvPr>
          <p:cNvSpPr/>
          <p:nvPr/>
        </p:nvSpPr>
        <p:spPr>
          <a:xfrm>
            <a:off x="9867900" y="1551978"/>
            <a:ext cx="114300" cy="13040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712FF21-9957-A191-BF3F-F3E34ADB37B6}"/>
              </a:ext>
            </a:extLst>
          </p:cNvPr>
          <p:cNvSpPr/>
          <p:nvPr/>
        </p:nvSpPr>
        <p:spPr>
          <a:xfrm>
            <a:off x="9572625" y="2031277"/>
            <a:ext cx="114300" cy="13040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F2A1A39-3878-314B-A44F-918F68FD8E5D}"/>
              </a:ext>
            </a:extLst>
          </p:cNvPr>
          <p:cNvSpPr txBox="1"/>
          <p:nvPr/>
        </p:nvSpPr>
        <p:spPr>
          <a:xfrm>
            <a:off x="4895849" y="5121869"/>
            <a:ext cx="5629275" cy="523220"/>
          </a:xfrm>
          <a:prstGeom prst="rect">
            <a:avLst/>
          </a:prstGeom>
          <a:solidFill>
            <a:schemeClr val="accent1">
              <a:lumMod val="20000"/>
              <a:lumOff val="80000"/>
            </a:schemeClr>
          </a:solidFill>
          <a:ln>
            <a:solidFill>
              <a:schemeClr val="tx1"/>
            </a:solidFill>
          </a:ln>
        </p:spPr>
        <p:txBody>
          <a:bodyPr wrap="square" rtlCol="0">
            <a:spAutoFit/>
          </a:bodyPr>
          <a:lstStyle/>
          <a:p>
            <a:r>
              <a:rPr lang="en-US" sz="1400" b="1">
                <a:latin typeface="Avenir Next LT Pro" panose="020B0504020202020204" pitchFamily="34" charset="0"/>
              </a:rPr>
              <a:t>Historically, we know that altitude has a big part to play, e.g. in Denver Nuggets’ arena.</a:t>
            </a:r>
          </a:p>
        </p:txBody>
      </p:sp>
    </p:spTree>
    <p:extLst>
      <p:ext uri="{BB962C8B-B14F-4D97-AF65-F5344CB8AC3E}">
        <p14:creationId xmlns:p14="http://schemas.microsoft.com/office/powerpoint/2010/main" val="28876689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8DAE1904-0663-21EE-1E43-F2C97FAF61BF}"/>
              </a:ext>
            </a:extLst>
          </p:cNvPr>
          <p:cNvSpPr txBox="1"/>
          <p:nvPr/>
        </p:nvSpPr>
        <p:spPr>
          <a:xfrm>
            <a:off x="3217069" y="1543050"/>
            <a:ext cx="5757862" cy="1384995"/>
          </a:xfrm>
          <a:prstGeom prst="rect">
            <a:avLst/>
          </a:prstGeom>
          <a:noFill/>
        </p:spPr>
        <p:txBody>
          <a:bodyPr wrap="square" rtlCol="0">
            <a:spAutoFit/>
          </a:bodyPr>
          <a:lstStyle/>
          <a:p>
            <a:r>
              <a:rPr lang="en-US" sz="2800" b="1">
                <a:solidFill>
                  <a:schemeClr val="accent1"/>
                </a:solidFill>
                <a:latin typeface="Avenir Next LT Pro" panose="020B0504020202020204" pitchFamily="34" charset="0"/>
              </a:rPr>
              <a:t>How do the individual variables about home advantage relate to win/loss and point difference? </a:t>
            </a:r>
          </a:p>
        </p:txBody>
      </p:sp>
      <p:sp>
        <p:nvSpPr>
          <p:cNvPr id="21" name="TextBox 20">
            <a:extLst>
              <a:ext uri="{FF2B5EF4-FFF2-40B4-BE49-F238E27FC236}">
                <a16:creationId xmlns:a16="http://schemas.microsoft.com/office/drawing/2014/main" id="{4A841661-67B8-B0F0-26E3-CE70919ECAE0}"/>
              </a:ext>
            </a:extLst>
          </p:cNvPr>
          <p:cNvSpPr txBox="1"/>
          <p:nvPr/>
        </p:nvSpPr>
        <p:spPr>
          <a:xfrm>
            <a:off x="3914775" y="3105834"/>
            <a:ext cx="4362450" cy="646331"/>
          </a:xfrm>
          <a:prstGeom prst="rect">
            <a:avLst/>
          </a:prstGeom>
          <a:noFill/>
        </p:spPr>
        <p:txBody>
          <a:bodyPr wrap="square">
            <a:spAutoFit/>
          </a:bodyPr>
          <a:lstStyle/>
          <a:p>
            <a:r>
              <a:rPr lang="en-US" sz="1800">
                <a:latin typeface="Avenir Next LT Pro" panose="020B0504020202020204" pitchFamily="34" charset="0"/>
              </a:rPr>
              <a:t>Ultimately, can we use these variables to predict a team’s performance at home?</a:t>
            </a:r>
            <a:endParaRPr lang="en-US"/>
          </a:p>
        </p:txBody>
      </p:sp>
      <p:pic>
        <p:nvPicPr>
          <p:cNvPr id="4" name="Audio 3">
            <a:hlinkClick r:id="" action="ppaction://media"/>
            <a:extLst>
              <a:ext uri="{FF2B5EF4-FFF2-40B4-BE49-F238E27FC236}">
                <a16:creationId xmlns:a16="http://schemas.microsoft.com/office/drawing/2014/main" id="{E6F35414-B851-EDA6-19A8-F7A40B0C4B7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990229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4045">
        <p159:morph option="byObject"/>
      </p:transition>
    </mc:Choice>
    <mc:Fallback>
      <p:transition spd="slow" advTm="404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FFCF35-B5A4-5090-EF97-C31AA2914AB6}"/>
              </a:ext>
            </a:extLst>
          </p:cNvPr>
          <p:cNvSpPr>
            <a:spLocks noGrp="1"/>
          </p:cNvSpPr>
          <p:nvPr>
            <p:ph type="body" sz="quarter" idx="13"/>
          </p:nvPr>
        </p:nvSpPr>
        <p:spPr/>
        <p:txBody>
          <a:bodyPr/>
          <a:lstStyle/>
          <a:p>
            <a:r>
              <a:rPr lang="en-SG"/>
              <a:t>Machine Learning Models Used</a:t>
            </a:r>
          </a:p>
        </p:txBody>
      </p:sp>
      <p:grpSp>
        <p:nvGrpSpPr>
          <p:cNvPr id="5" name="Group 4">
            <a:extLst>
              <a:ext uri="{FF2B5EF4-FFF2-40B4-BE49-F238E27FC236}">
                <a16:creationId xmlns:a16="http://schemas.microsoft.com/office/drawing/2014/main" id="{4130008B-D200-DECA-BF4F-5590C9D76CFF}"/>
              </a:ext>
            </a:extLst>
          </p:cNvPr>
          <p:cNvGrpSpPr/>
          <p:nvPr/>
        </p:nvGrpSpPr>
        <p:grpSpPr>
          <a:xfrm>
            <a:off x="434975" y="1651962"/>
            <a:ext cx="3886201" cy="2642229"/>
            <a:chOff x="434975" y="1594595"/>
            <a:chExt cx="3886201" cy="2642229"/>
          </a:xfrm>
        </p:grpSpPr>
        <p:pic>
          <p:nvPicPr>
            <p:cNvPr id="4" name="Graphic 3" descr="Badge 1 with solid fill">
              <a:extLst>
                <a:ext uri="{FF2B5EF4-FFF2-40B4-BE49-F238E27FC236}">
                  <a16:creationId xmlns:a16="http://schemas.microsoft.com/office/drawing/2014/main" id="{CCC9EA40-95F5-4924-0ED8-DCA07B0A2F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4975" y="1594595"/>
              <a:ext cx="523875" cy="523875"/>
            </a:xfrm>
            <a:prstGeom prst="rect">
              <a:avLst/>
            </a:prstGeom>
          </p:spPr>
        </p:pic>
        <p:pic>
          <p:nvPicPr>
            <p:cNvPr id="10" name="Graphic 9" descr="Badge 3 with solid fill">
              <a:extLst>
                <a:ext uri="{FF2B5EF4-FFF2-40B4-BE49-F238E27FC236}">
                  <a16:creationId xmlns:a16="http://schemas.microsoft.com/office/drawing/2014/main" id="{F90A9F60-D852-77C4-39C3-E1602736C79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4975" y="3006832"/>
              <a:ext cx="523875" cy="523875"/>
            </a:xfrm>
            <a:prstGeom prst="rect">
              <a:avLst/>
            </a:prstGeom>
          </p:spPr>
        </p:pic>
        <p:pic>
          <p:nvPicPr>
            <p:cNvPr id="12" name="Graphic 11" descr="Badge with solid fill">
              <a:extLst>
                <a:ext uri="{FF2B5EF4-FFF2-40B4-BE49-F238E27FC236}">
                  <a16:creationId xmlns:a16="http://schemas.microsoft.com/office/drawing/2014/main" id="{A37B5DA7-3F2D-9F73-554B-832352D2D85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34975" y="2300713"/>
              <a:ext cx="523875" cy="523875"/>
            </a:xfrm>
            <a:prstGeom prst="rect">
              <a:avLst/>
            </a:prstGeom>
          </p:spPr>
        </p:pic>
        <p:sp>
          <p:nvSpPr>
            <p:cNvPr id="13" name="TextBox 12">
              <a:extLst>
                <a:ext uri="{FF2B5EF4-FFF2-40B4-BE49-F238E27FC236}">
                  <a16:creationId xmlns:a16="http://schemas.microsoft.com/office/drawing/2014/main" id="{455B389A-2D57-0A75-B6F6-B93BAC39C006}"/>
                </a:ext>
              </a:extLst>
            </p:cNvPr>
            <p:cNvSpPr txBox="1"/>
            <p:nvPr/>
          </p:nvSpPr>
          <p:spPr>
            <a:xfrm>
              <a:off x="1038810" y="1687256"/>
              <a:ext cx="2155031" cy="338554"/>
            </a:xfrm>
            <a:prstGeom prst="rect">
              <a:avLst/>
            </a:prstGeom>
            <a:noFill/>
          </p:spPr>
          <p:txBody>
            <a:bodyPr wrap="square">
              <a:spAutoFit/>
            </a:bodyPr>
            <a:lstStyle/>
            <a:p>
              <a:r>
                <a:rPr lang="en-US" sz="1600">
                  <a:solidFill>
                    <a:schemeClr val="accent1"/>
                  </a:solidFill>
                  <a:latin typeface="Avenir Next LT Pro" panose="020B0504020202020204" pitchFamily="34" charset="0"/>
                </a:rPr>
                <a:t>Univariate Analysis</a:t>
              </a:r>
            </a:p>
          </p:txBody>
        </p:sp>
        <p:sp>
          <p:nvSpPr>
            <p:cNvPr id="14" name="TextBox 13">
              <a:extLst>
                <a:ext uri="{FF2B5EF4-FFF2-40B4-BE49-F238E27FC236}">
                  <a16:creationId xmlns:a16="http://schemas.microsoft.com/office/drawing/2014/main" id="{BFAB34CB-0948-4B40-2F83-A9F5BDAF564D}"/>
                </a:ext>
              </a:extLst>
            </p:cNvPr>
            <p:cNvSpPr txBox="1"/>
            <p:nvPr/>
          </p:nvSpPr>
          <p:spPr>
            <a:xfrm>
              <a:off x="1038810" y="2393374"/>
              <a:ext cx="3282366" cy="338554"/>
            </a:xfrm>
            <a:prstGeom prst="rect">
              <a:avLst/>
            </a:prstGeom>
            <a:noFill/>
          </p:spPr>
          <p:txBody>
            <a:bodyPr wrap="square">
              <a:spAutoFit/>
            </a:bodyPr>
            <a:lstStyle/>
            <a:p>
              <a:r>
                <a:rPr lang="en-SG" sz="1600">
                  <a:solidFill>
                    <a:schemeClr val="accent1"/>
                  </a:solidFill>
                  <a:latin typeface="Avenir Next LT Pro" panose="020B0504020202020204" pitchFamily="34" charset="0"/>
                </a:rPr>
                <a:t>Multi-variate Linear Regression</a:t>
              </a:r>
              <a:endParaRPr lang="en-US" sz="1600">
                <a:solidFill>
                  <a:schemeClr val="accent1"/>
                </a:solidFill>
                <a:latin typeface="Avenir Next LT Pro" panose="020B0504020202020204" pitchFamily="34" charset="0"/>
              </a:endParaRPr>
            </a:p>
          </p:txBody>
        </p:sp>
        <p:sp>
          <p:nvSpPr>
            <p:cNvPr id="15" name="TextBox 14">
              <a:extLst>
                <a:ext uri="{FF2B5EF4-FFF2-40B4-BE49-F238E27FC236}">
                  <a16:creationId xmlns:a16="http://schemas.microsoft.com/office/drawing/2014/main" id="{2B21C870-619E-7C26-1489-C47BFE61CFB1}"/>
                </a:ext>
              </a:extLst>
            </p:cNvPr>
            <p:cNvSpPr txBox="1"/>
            <p:nvPr/>
          </p:nvSpPr>
          <p:spPr>
            <a:xfrm>
              <a:off x="1038810" y="3099492"/>
              <a:ext cx="3282366" cy="338554"/>
            </a:xfrm>
            <a:prstGeom prst="rect">
              <a:avLst/>
            </a:prstGeom>
            <a:noFill/>
          </p:spPr>
          <p:txBody>
            <a:bodyPr wrap="square">
              <a:spAutoFit/>
            </a:bodyPr>
            <a:lstStyle/>
            <a:p>
              <a:r>
                <a:rPr lang="en-SG" sz="1600">
                  <a:solidFill>
                    <a:schemeClr val="accent1"/>
                  </a:solidFill>
                  <a:latin typeface="Avenir Next LT Pro" panose="020B0504020202020204" pitchFamily="34" charset="0"/>
                </a:rPr>
                <a:t>Lasso Model, Ridge Model</a:t>
              </a:r>
              <a:endParaRPr lang="en-US" sz="1600">
                <a:solidFill>
                  <a:schemeClr val="accent1"/>
                </a:solidFill>
                <a:latin typeface="Avenir Next LT Pro" panose="020B0504020202020204" pitchFamily="34" charset="0"/>
              </a:endParaRPr>
            </a:p>
          </p:txBody>
        </p:sp>
        <p:pic>
          <p:nvPicPr>
            <p:cNvPr id="17" name="Graphic 16" descr="Badge 4 with solid fill">
              <a:extLst>
                <a:ext uri="{FF2B5EF4-FFF2-40B4-BE49-F238E27FC236}">
                  <a16:creationId xmlns:a16="http://schemas.microsoft.com/office/drawing/2014/main" id="{3F20523D-B142-B523-3B58-4CC1B6F8FF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39738" y="3712950"/>
              <a:ext cx="523874" cy="523874"/>
            </a:xfrm>
            <a:prstGeom prst="rect">
              <a:avLst/>
            </a:prstGeom>
          </p:spPr>
        </p:pic>
        <p:sp>
          <p:nvSpPr>
            <p:cNvPr id="18" name="TextBox 17">
              <a:extLst>
                <a:ext uri="{FF2B5EF4-FFF2-40B4-BE49-F238E27FC236}">
                  <a16:creationId xmlns:a16="http://schemas.microsoft.com/office/drawing/2014/main" id="{69BBFCE3-5B91-A069-25D7-BFF8810C4BA8}"/>
                </a:ext>
              </a:extLst>
            </p:cNvPr>
            <p:cNvSpPr txBox="1"/>
            <p:nvPr/>
          </p:nvSpPr>
          <p:spPr>
            <a:xfrm>
              <a:off x="1038810" y="3805610"/>
              <a:ext cx="1653591" cy="338554"/>
            </a:xfrm>
            <a:prstGeom prst="rect">
              <a:avLst/>
            </a:prstGeom>
            <a:noFill/>
          </p:spPr>
          <p:txBody>
            <a:bodyPr wrap="square">
              <a:spAutoFit/>
            </a:bodyPr>
            <a:lstStyle/>
            <a:p>
              <a:r>
                <a:rPr lang="en-SG" sz="1600">
                  <a:solidFill>
                    <a:schemeClr val="accent1"/>
                  </a:solidFill>
                  <a:latin typeface="Avenir Next LT Pro" panose="020B0504020202020204" pitchFamily="34" charset="0"/>
                </a:rPr>
                <a:t>Random Forest</a:t>
              </a:r>
              <a:endParaRPr lang="en-US" sz="1600">
                <a:solidFill>
                  <a:schemeClr val="accent1"/>
                </a:solidFill>
                <a:latin typeface="Avenir Next LT Pro" panose="020B0504020202020204" pitchFamily="34" charset="0"/>
              </a:endParaRPr>
            </a:p>
          </p:txBody>
        </p:sp>
      </p:grpSp>
      <p:sp>
        <p:nvSpPr>
          <p:cNvPr id="23" name="TextBox 22">
            <a:extLst>
              <a:ext uri="{FF2B5EF4-FFF2-40B4-BE49-F238E27FC236}">
                <a16:creationId xmlns:a16="http://schemas.microsoft.com/office/drawing/2014/main" id="{698FC716-9B83-DEFD-47A7-FEAC729D1974}"/>
              </a:ext>
            </a:extLst>
          </p:cNvPr>
          <p:cNvSpPr txBox="1"/>
          <p:nvPr/>
        </p:nvSpPr>
        <p:spPr>
          <a:xfrm>
            <a:off x="7157152" y="2649912"/>
            <a:ext cx="2839255" cy="646331"/>
          </a:xfrm>
          <a:prstGeom prst="rect">
            <a:avLst/>
          </a:prstGeom>
          <a:noFill/>
          <a:ln>
            <a:solidFill>
              <a:schemeClr val="tx1"/>
            </a:solidFill>
          </a:ln>
        </p:spPr>
        <p:txBody>
          <a:bodyPr wrap="square" rtlCol="0">
            <a:spAutoFit/>
          </a:bodyPr>
          <a:lstStyle/>
          <a:p>
            <a:r>
              <a:rPr lang="en-US" b="1">
                <a:latin typeface="Avenir Next LT Pro" panose="020B0504020202020204" pitchFamily="34" charset="0"/>
              </a:rPr>
              <a:t>Training Data</a:t>
            </a:r>
            <a:r>
              <a:rPr lang="en-US">
                <a:latin typeface="Avenir Next LT Pro" panose="020B0504020202020204" pitchFamily="34" charset="0"/>
              </a:rPr>
              <a:t>: 2019-22</a:t>
            </a:r>
          </a:p>
          <a:p>
            <a:r>
              <a:rPr lang="en-US" b="1">
                <a:latin typeface="Avenir Next LT Pro" panose="020B0504020202020204" pitchFamily="34" charset="0"/>
              </a:rPr>
              <a:t>Test Data</a:t>
            </a:r>
            <a:r>
              <a:rPr lang="en-US">
                <a:latin typeface="Avenir Next LT Pro" panose="020B0504020202020204" pitchFamily="34" charset="0"/>
              </a:rPr>
              <a:t>: 2022-23</a:t>
            </a:r>
          </a:p>
        </p:txBody>
      </p:sp>
    </p:spTree>
    <p:extLst>
      <p:ext uri="{BB962C8B-B14F-4D97-AF65-F5344CB8AC3E}">
        <p14:creationId xmlns:p14="http://schemas.microsoft.com/office/powerpoint/2010/main" val="20509234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9B362C5-2F4A-8EFB-7C87-5CDBC1524E6F}"/>
              </a:ext>
            </a:extLst>
          </p:cNvPr>
          <p:cNvSpPr>
            <a:spLocks noGrp="1"/>
          </p:cNvSpPr>
          <p:nvPr>
            <p:ph type="body" sz="quarter" idx="13"/>
          </p:nvPr>
        </p:nvSpPr>
        <p:spPr/>
        <p:txBody>
          <a:bodyPr/>
          <a:lstStyle/>
          <a:p>
            <a:r>
              <a:rPr lang="en-SG"/>
              <a:t>Model 1: Univariate Analysis</a:t>
            </a:r>
          </a:p>
        </p:txBody>
      </p:sp>
      <p:sp>
        <p:nvSpPr>
          <p:cNvPr id="2" name="TextBox 1">
            <a:extLst>
              <a:ext uri="{FF2B5EF4-FFF2-40B4-BE49-F238E27FC236}">
                <a16:creationId xmlns:a16="http://schemas.microsoft.com/office/drawing/2014/main" id="{B56CE687-6ECD-DA1A-478D-7A8BA9529B83}"/>
              </a:ext>
            </a:extLst>
          </p:cNvPr>
          <p:cNvSpPr txBox="1"/>
          <p:nvPr/>
        </p:nvSpPr>
        <p:spPr>
          <a:xfrm>
            <a:off x="511175" y="868358"/>
            <a:ext cx="10918825" cy="338554"/>
          </a:xfrm>
          <a:prstGeom prst="rect">
            <a:avLst/>
          </a:prstGeom>
          <a:noFill/>
        </p:spPr>
        <p:txBody>
          <a:bodyPr wrap="square" rtlCol="0">
            <a:spAutoFit/>
          </a:bodyPr>
          <a:lstStyle/>
          <a:p>
            <a:r>
              <a:rPr lang="en-US" sz="1600">
                <a:latin typeface="Avenir Next LT Pro" panose="020B0504020202020204" pitchFamily="34" charset="0"/>
              </a:rPr>
              <a:t>Here, we utilized univariate regression to see how the individual variables relate to the target variables</a:t>
            </a:r>
          </a:p>
        </p:txBody>
      </p:sp>
      <p:pic>
        <p:nvPicPr>
          <p:cNvPr id="5" name="Picture 4">
            <a:extLst>
              <a:ext uri="{FF2B5EF4-FFF2-40B4-BE49-F238E27FC236}">
                <a16:creationId xmlns:a16="http://schemas.microsoft.com/office/drawing/2014/main" id="{3F580F58-DABE-3C4B-3247-DD080807268D}"/>
              </a:ext>
            </a:extLst>
          </p:cNvPr>
          <p:cNvPicPr>
            <a:picLocks noChangeAspect="1"/>
          </p:cNvPicPr>
          <p:nvPr/>
        </p:nvPicPr>
        <p:blipFill>
          <a:blip r:embed="rId2"/>
          <a:stretch>
            <a:fillRect/>
          </a:stretch>
        </p:blipFill>
        <p:spPr>
          <a:xfrm>
            <a:off x="815975" y="1685876"/>
            <a:ext cx="3720241" cy="1743121"/>
          </a:xfrm>
          <a:prstGeom prst="rect">
            <a:avLst/>
          </a:prstGeom>
        </p:spPr>
      </p:pic>
      <p:sp>
        <p:nvSpPr>
          <p:cNvPr id="6" name="TextBox 5">
            <a:extLst>
              <a:ext uri="{FF2B5EF4-FFF2-40B4-BE49-F238E27FC236}">
                <a16:creationId xmlns:a16="http://schemas.microsoft.com/office/drawing/2014/main" id="{022AC478-3AA6-1153-1C5E-64F0B52E1589}"/>
              </a:ext>
            </a:extLst>
          </p:cNvPr>
          <p:cNvSpPr txBox="1"/>
          <p:nvPr/>
        </p:nvSpPr>
        <p:spPr>
          <a:xfrm>
            <a:off x="1716451" y="3522628"/>
            <a:ext cx="1919288" cy="369332"/>
          </a:xfrm>
          <a:prstGeom prst="rect">
            <a:avLst/>
          </a:prstGeom>
          <a:noFill/>
        </p:spPr>
        <p:txBody>
          <a:bodyPr wrap="square" rtlCol="0">
            <a:spAutoFit/>
          </a:bodyPr>
          <a:lstStyle/>
          <a:p>
            <a:r>
              <a:rPr lang="en-US" b="1">
                <a:solidFill>
                  <a:schemeClr val="accent1"/>
                </a:solidFill>
                <a:latin typeface="Avenir Next LT Pro" panose="020B0504020202020204" pitchFamily="34" charset="0"/>
              </a:rPr>
              <a:t>Travel Distance</a:t>
            </a:r>
          </a:p>
        </p:txBody>
      </p:sp>
      <p:pic>
        <p:nvPicPr>
          <p:cNvPr id="8" name="Picture 7">
            <a:extLst>
              <a:ext uri="{FF2B5EF4-FFF2-40B4-BE49-F238E27FC236}">
                <a16:creationId xmlns:a16="http://schemas.microsoft.com/office/drawing/2014/main" id="{44DCEE45-D6D1-64FC-A468-25FE9F67ED48}"/>
              </a:ext>
            </a:extLst>
          </p:cNvPr>
          <p:cNvPicPr>
            <a:picLocks noChangeAspect="1"/>
          </p:cNvPicPr>
          <p:nvPr/>
        </p:nvPicPr>
        <p:blipFill>
          <a:blip r:embed="rId3"/>
          <a:stretch>
            <a:fillRect/>
          </a:stretch>
        </p:blipFill>
        <p:spPr>
          <a:xfrm>
            <a:off x="6840967" y="1685875"/>
            <a:ext cx="3685553" cy="1743121"/>
          </a:xfrm>
          <a:prstGeom prst="rect">
            <a:avLst/>
          </a:prstGeom>
        </p:spPr>
      </p:pic>
      <p:sp>
        <p:nvSpPr>
          <p:cNvPr id="9" name="TextBox 8">
            <a:extLst>
              <a:ext uri="{FF2B5EF4-FFF2-40B4-BE49-F238E27FC236}">
                <a16:creationId xmlns:a16="http://schemas.microsoft.com/office/drawing/2014/main" id="{738B0F8D-F044-413F-CF11-4CBAE24B3B87}"/>
              </a:ext>
            </a:extLst>
          </p:cNvPr>
          <p:cNvSpPr txBox="1"/>
          <p:nvPr/>
        </p:nvSpPr>
        <p:spPr>
          <a:xfrm>
            <a:off x="8123475" y="3519748"/>
            <a:ext cx="1120535" cy="369332"/>
          </a:xfrm>
          <a:prstGeom prst="rect">
            <a:avLst/>
          </a:prstGeom>
          <a:noFill/>
        </p:spPr>
        <p:txBody>
          <a:bodyPr wrap="square" rtlCol="0">
            <a:spAutoFit/>
          </a:bodyPr>
          <a:lstStyle/>
          <a:p>
            <a:r>
              <a:rPr lang="en-US" b="1">
                <a:solidFill>
                  <a:schemeClr val="accent1"/>
                </a:solidFill>
                <a:latin typeface="Avenir Next LT Pro" panose="020B0504020202020204" pitchFamily="34" charset="0"/>
              </a:rPr>
              <a:t>Altitude</a:t>
            </a:r>
          </a:p>
        </p:txBody>
      </p:sp>
      <p:pic>
        <p:nvPicPr>
          <p:cNvPr id="11" name="Picture 10">
            <a:extLst>
              <a:ext uri="{FF2B5EF4-FFF2-40B4-BE49-F238E27FC236}">
                <a16:creationId xmlns:a16="http://schemas.microsoft.com/office/drawing/2014/main" id="{A9A5FF80-3DFA-5F76-4B01-0C03D8D89499}"/>
              </a:ext>
            </a:extLst>
          </p:cNvPr>
          <p:cNvPicPr>
            <a:picLocks noChangeAspect="1"/>
          </p:cNvPicPr>
          <p:nvPr/>
        </p:nvPicPr>
        <p:blipFill>
          <a:blip r:embed="rId4"/>
          <a:stretch>
            <a:fillRect/>
          </a:stretch>
        </p:blipFill>
        <p:spPr>
          <a:xfrm>
            <a:off x="4332859" y="3912080"/>
            <a:ext cx="3450081" cy="1761886"/>
          </a:xfrm>
          <a:prstGeom prst="rect">
            <a:avLst/>
          </a:prstGeom>
        </p:spPr>
      </p:pic>
      <p:sp>
        <p:nvSpPr>
          <p:cNvPr id="12" name="TextBox 11">
            <a:extLst>
              <a:ext uri="{FF2B5EF4-FFF2-40B4-BE49-F238E27FC236}">
                <a16:creationId xmlns:a16="http://schemas.microsoft.com/office/drawing/2014/main" id="{02BA8ED9-A26E-FE7C-8BA4-65588B691C01}"/>
              </a:ext>
            </a:extLst>
          </p:cNvPr>
          <p:cNvSpPr txBox="1"/>
          <p:nvPr/>
        </p:nvSpPr>
        <p:spPr>
          <a:xfrm>
            <a:off x="5555456" y="5768953"/>
            <a:ext cx="1521619" cy="369332"/>
          </a:xfrm>
          <a:prstGeom prst="rect">
            <a:avLst/>
          </a:prstGeom>
          <a:noFill/>
        </p:spPr>
        <p:txBody>
          <a:bodyPr wrap="square" rtlCol="0">
            <a:spAutoFit/>
          </a:bodyPr>
          <a:lstStyle/>
          <a:p>
            <a:r>
              <a:rPr lang="en-US" b="1">
                <a:solidFill>
                  <a:schemeClr val="accent1"/>
                </a:solidFill>
                <a:latin typeface="Avenir Next LT Pro" panose="020B0504020202020204" pitchFamily="34" charset="0"/>
              </a:rPr>
              <a:t>Attendance</a:t>
            </a:r>
          </a:p>
        </p:txBody>
      </p:sp>
    </p:spTree>
    <p:extLst>
      <p:ext uri="{BB962C8B-B14F-4D97-AF65-F5344CB8AC3E}">
        <p14:creationId xmlns:p14="http://schemas.microsoft.com/office/powerpoint/2010/main" val="326989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E904518-B24A-7DB6-6C7E-9FBD04C62792}"/>
              </a:ext>
            </a:extLst>
          </p:cNvPr>
          <p:cNvSpPr>
            <a:spLocks noGrp="1"/>
          </p:cNvSpPr>
          <p:nvPr>
            <p:ph idx="4294967295"/>
          </p:nvPr>
        </p:nvSpPr>
        <p:spPr>
          <a:xfrm>
            <a:off x="204786" y="166110"/>
            <a:ext cx="10515600" cy="600075"/>
          </a:xfrm>
        </p:spPr>
        <p:txBody>
          <a:bodyPr/>
          <a:lstStyle/>
          <a:p>
            <a:pPr marL="0" indent="0">
              <a:buNone/>
            </a:pPr>
            <a:r>
              <a:rPr lang="en-US">
                <a:latin typeface="Avenir Next LT Pro" panose="020B0504020202020204" pitchFamily="34" charset="0"/>
              </a:rPr>
              <a:t>Agenda</a:t>
            </a:r>
          </a:p>
        </p:txBody>
      </p:sp>
      <p:pic>
        <p:nvPicPr>
          <p:cNvPr id="1026" name="Picture 2" descr="Error ">
            <a:extLst>
              <a:ext uri="{FF2B5EF4-FFF2-40B4-BE49-F238E27FC236}">
                <a16:creationId xmlns:a16="http://schemas.microsoft.com/office/drawing/2014/main" id="{ED2E9C24-4992-36B1-FDFF-3730BB3714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013" y="2441189"/>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rowth ">
            <a:extLst>
              <a:ext uri="{FF2B5EF4-FFF2-40B4-BE49-F238E27FC236}">
                <a16:creationId xmlns:a16="http://schemas.microsoft.com/office/drawing/2014/main" id="{275C78C4-0254-CA4C-64D5-DE647C4F21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4206" y="2438905"/>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oupe ">
            <a:extLst>
              <a:ext uri="{FF2B5EF4-FFF2-40B4-BE49-F238E27FC236}">
                <a16:creationId xmlns:a16="http://schemas.microsoft.com/office/drawing/2014/main" id="{A69E4B61-6438-0F3C-CFE0-8B0B7D73ED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2441189"/>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eep learning ">
            <a:extLst>
              <a:ext uri="{FF2B5EF4-FFF2-40B4-BE49-F238E27FC236}">
                <a16:creationId xmlns:a16="http://schemas.microsoft.com/office/drawing/2014/main" id="{C5E4C802-6866-1A84-E4FE-91AABCB623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8593" y="2440439"/>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iscussion ">
            <a:extLst>
              <a:ext uri="{FF2B5EF4-FFF2-40B4-BE49-F238E27FC236}">
                <a16:creationId xmlns:a16="http://schemas.microsoft.com/office/drawing/2014/main" id="{9D52D0EB-E1CF-1351-5AE1-BDDD862A96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10786" y="2438905"/>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4C6791-D086-9DEB-B8ED-B70D34ED96BB}"/>
              </a:ext>
            </a:extLst>
          </p:cNvPr>
          <p:cNvSpPr txBox="1"/>
          <p:nvPr/>
        </p:nvSpPr>
        <p:spPr>
          <a:xfrm>
            <a:off x="507209" y="3895875"/>
            <a:ext cx="1917700" cy="523220"/>
          </a:xfrm>
          <a:prstGeom prst="rect">
            <a:avLst/>
          </a:prstGeom>
          <a:noFill/>
        </p:spPr>
        <p:txBody>
          <a:bodyPr wrap="square">
            <a:spAutoFit/>
          </a:bodyPr>
          <a:lstStyle/>
          <a:p>
            <a:pPr algn="ctr"/>
            <a:r>
              <a:rPr lang="en-SG" sz="1400">
                <a:latin typeface="Avenir Next LT Pro" panose="020B0504020202020204" pitchFamily="34" charset="0"/>
              </a:rPr>
              <a:t>Problem Description, Goals, Motivation</a:t>
            </a:r>
          </a:p>
        </p:txBody>
      </p:sp>
      <p:sp>
        <p:nvSpPr>
          <p:cNvPr id="8" name="TextBox 7">
            <a:extLst>
              <a:ext uri="{FF2B5EF4-FFF2-40B4-BE49-F238E27FC236}">
                <a16:creationId xmlns:a16="http://schemas.microsoft.com/office/drawing/2014/main" id="{685DF250-D5B7-2900-D611-CD1C655DEFA2}"/>
              </a:ext>
            </a:extLst>
          </p:cNvPr>
          <p:cNvSpPr txBox="1"/>
          <p:nvPr/>
        </p:nvSpPr>
        <p:spPr>
          <a:xfrm>
            <a:off x="2824956" y="3895875"/>
            <a:ext cx="1917700" cy="523220"/>
          </a:xfrm>
          <a:prstGeom prst="rect">
            <a:avLst/>
          </a:prstGeom>
          <a:noFill/>
        </p:spPr>
        <p:txBody>
          <a:bodyPr wrap="square">
            <a:spAutoFit/>
          </a:bodyPr>
          <a:lstStyle/>
          <a:p>
            <a:pPr algn="ctr"/>
            <a:r>
              <a:rPr lang="en-SG" sz="1400">
                <a:latin typeface="Avenir Next LT Pro" panose="020B0504020202020204" pitchFamily="34" charset="0"/>
              </a:rPr>
              <a:t>Data Preparation and Cleaning</a:t>
            </a:r>
          </a:p>
        </p:txBody>
      </p:sp>
      <p:sp>
        <p:nvSpPr>
          <p:cNvPr id="10" name="TextBox 9">
            <a:extLst>
              <a:ext uri="{FF2B5EF4-FFF2-40B4-BE49-F238E27FC236}">
                <a16:creationId xmlns:a16="http://schemas.microsoft.com/office/drawing/2014/main" id="{114771A8-C91E-EB27-5AA3-8A531E8DDEA9}"/>
              </a:ext>
            </a:extLst>
          </p:cNvPr>
          <p:cNvSpPr txBox="1"/>
          <p:nvPr/>
        </p:nvSpPr>
        <p:spPr>
          <a:xfrm>
            <a:off x="5282403" y="3895875"/>
            <a:ext cx="1778001" cy="523220"/>
          </a:xfrm>
          <a:prstGeom prst="rect">
            <a:avLst/>
          </a:prstGeom>
          <a:noFill/>
        </p:spPr>
        <p:txBody>
          <a:bodyPr wrap="square">
            <a:spAutoFit/>
          </a:bodyPr>
          <a:lstStyle/>
          <a:p>
            <a:pPr algn="ctr"/>
            <a:r>
              <a:rPr lang="en-SG" sz="1400">
                <a:effectLst/>
                <a:latin typeface="Avenir Next LT Pro" panose="020B0504020202020204" pitchFamily="34" charset="0"/>
              </a:rPr>
              <a:t>Exploratory Data Analysis</a:t>
            </a:r>
            <a:endParaRPr lang="en-SG" sz="1400">
              <a:latin typeface="Avenir Next LT Pro" panose="020B0504020202020204" pitchFamily="34" charset="0"/>
            </a:endParaRPr>
          </a:p>
        </p:txBody>
      </p:sp>
      <p:sp>
        <p:nvSpPr>
          <p:cNvPr id="11" name="TextBox 10">
            <a:extLst>
              <a:ext uri="{FF2B5EF4-FFF2-40B4-BE49-F238E27FC236}">
                <a16:creationId xmlns:a16="http://schemas.microsoft.com/office/drawing/2014/main" id="{5CAF1C25-BC16-0A1D-2D3A-5A187C71E07A}"/>
              </a:ext>
            </a:extLst>
          </p:cNvPr>
          <p:cNvSpPr txBox="1"/>
          <p:nvPr/>
        </p:nvSpPr>
        <p:spPr>
          <a:xfrm>
            <a:off x="7524747" y="3895875"/>
            <a:ext cx="1778001" cy="523220"/>
          </a:xfrm>
          <a:prstGeom prst="rect">
            <a:avLst/>
          </a:prstGeom>
          <a:noFill/>
        </p:spPr>
        <p:txBody>
          <a:bodyPr wrap="square">
            <a:spAutoFit/>
          </a:bodyPr>
          <a:lstStyle/>
          <a:p>
            <a:pPr algn="ctr"/>
            <a:r>
              <a:rPr lang="en-SG" sz="1400">
                <a:effectLst/>
                <a:latin typeface="Avenir Next LT Pro" panose="020B0504020202020204" pitchFamily="34" charset="0"/>
              </a:rPr>
              <a:t>Machine Learning and model training</a:t>
            </a:r>
            <a:endParaRPr lang="en-SG" sz="1400">
              <a:latin typeface="Avenir Next LT Pro" panose="020B0504020202020204" pitchFamily="34" charset="0"/>
            </a:endParaRPr>
          </a:p>
        </p:txBody>
      </p:sp>
      <p:sp>
        <p:nvSpPr>
          <p:cNvPr id="12" name="TextBox 11">
            <a:extLst>
              <a:ext uri="{FF2B5EF4-FFF2-40B4-BE49-F238E27FC236}">
                <a16:creationId xmlns:a16="http://schemas.microsoft.com/office/drawing/2014/main" id="{CAA73A5A-B9D8-0EBC-4A34-40A8D0C23E51}"/>
              </a:ext>
            </a:extLst>
          </p:cNvPr>
          <p:cNvSpPr txBox="1"/>
          <p:nvPr/>
        </p:nvSpPr>
        <p:spPr>
          <a:xfrm>
            <a:off x="9767091" y="3895875"/>
            <a:ext cx="1917700" cy="523220"/>
          </a:xfrm>
          <a:prstGeom prst="rect">
            <a:avLst/>
          </a:prstGeom>
          <a:noFill/>
        </p:spPr>
        <p:txBody>
          <a:bodyPr wrap="square">
            <a:spAutoFit/>
          </a:bodyPr>
          <a:lstStyle/>
          <a:p>
            <a:pPr algn="ctr"/>
            <a:r>
              <a:rPr lang="en-SG" sz="1400">
                <a:latin typeface="Avenir Next LT Pro" panose="020B0504020202020204" pitchFamily="34" charset="0"/>
              </a:rPr>
              <a:t>Insights and Discussion</a:t>
            </a:r>
          </a:p>
        </p:txBody>
      </p:sp>
    </p:spTree>
    <p:extLst>
      <p:ext uri="{BB962C8B-B14F-4D97-AF65-F5344CB8AC3E}">
        <p14:creationId xmlns:p14="http://schemas.microsoft.com/office/powerpoint/2010/main" val="26205403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animEffect transition="in" filter="fade">
                                      <p:cBhvr>
                                        <p:cTn id="15" dur="500"/>
                                        <p:tgtEl>
                                          <p:spTgt spid="103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32"/>
                                        </p:tgtEl>
                                        <p:attrNameLst>
                                          <p:attrName>style.visibility</p:attrName>
                                        </p:attrNameLst>
                                      </p:cBhvr>
                                      <p:to>
                                        <p:strVal val="visible"/>
                                      </p:to>
                                    </p:set>
                                    <p:animEffect transition="in" filter="fade">
                                      <p:cBhvr>
                                        <p:cTn id="23" dur="500"/>
                                        <p:tgtEl>
                                          <p:spTgt spid="103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34"/>
                                        </p:tgtEl>
                                        <p:attrNameLst>
                                          <p:attrName>style.visibility</p:attrName>
                                        </p:attrNameLst>
                                      </p:cBhvr>
                                      <p:to>
                                        <p:strVal val="visible"/>
                                      </p:to>
                                    </p:set>
                                    <p:animEffect transition="in" filter="fade">
                                      <p:cBhvr>
                                        <p:cTn id="31" dur="500"/>
                                        <p:tgtEl>
                                          <p:spTgt spid="103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72FB51-6640-A86C-11C5-A07399593C10}"/>
              </a:ext>
            </a:extLst>
          </p:cNvPr>
          <p:cNvSpPr>
            <a:spLocks noGrp="1"/>
          </p:cNvSpPr>
          <p:nvPr>
            <p:ph type="body" sz="quarter" idx="13"/>
          </p:nvPr>
        </p:nvSpPr>
        <p:spPr/>
        <p:txBody>
          <a:bodyPr/>
          <a:lstStyle/>
          <a:p>
            <a:r>
              <a:rPr lang="en-US"/>
              <a:t>Model 2: Multi-variate Linear Regression</a:t>
            </a:r>
          </a:p>
        </p:txBody>
      </p:sp>
      <p:sp>
        <p:nvSpPr>
          <p:cNvPr id="3" name="TextBox 2">
            <a:extLst>
              <a:ext uri="{FF2B5EF4-FFF2-40B4-BE49-F238E27FC236}">
                <a16:creationId xmlns:a16="http://schemas.microsoft.com/office/drawing/2014/main" id="{D042DC6B-8C0E-6EEB-0B38-E7A28E248883}"/>
              </a:ext>
            </a:extLst>
          </p:cNvPr>
          <p:cNvSpPr txBox="1"/>
          <p:nvPr/>
        </p:nvSpPr>
        <p:spPr>
          <a:xfrm>
            <a:off x="511175" y="864237"/>
            <a:ext cx="10918825" cy="584775"/>
          </a:xfrm>
          <a:prstGeom prst="rect">
            <a:avLst/>
          </a:prstGeom>
          <a:noFill/>
        </p:spPr>
        <p:txBody>
          <a:bodyPr wrap="square" rtlCol="0">
            <a:spAutoFit/>
          </a:bodyPr>
          <a:lstStyle/>
          <a:p>
            <a:r>
              <a:rPr lang="en-US" sz="1600">
                <a:latin typeface="Avenir Next LT Pro" panose="020B0504020202020204" pitchFamily="34" charset="0"/>
              </a:rPr>
              <a:t>After understanding initial correlations, we can now proceed to multivariate regression to potentially predict our 2 end metrics, given the host of input variables.</a:t>
            </a:r>
          </a:p>
        </p:txBody>
      </p:sp>
      <p:sp>
        <p:nvSpPr>
          <p:cNvPr id="8" name="TextBox 7">
            <a:extLst>
              <a:ext uri="{FF2B5EF4-FFF2-40B4-BE49-F238E27FC236}">
                <a16:creationId xmlns:a16="http://schemas.microsoft.com/office/drawing/2014/main" id="{15825E2A-BA61-9681-B14C-2CE399C09814}"/>
              </a:ext>
            </a:extLst>
          </p:cNvPr>
          <p:cNvSpPr txBox="1"/>
          <p:nvPr/>
        </p:nvSpPr>
        <p:spPr>
          <a:xfrm>
            <a:off x="5116935" y="1646545"/>
            <a:ext cx="979065" cy="338554"/>
          </a:xfrm>
          <a:prstGeom prst="rect">
            <a:avLst/>
          </a:prstGeom>
          <a:noFill/>
        </p:spPr>
        <p:txBody>
          <a:bodyPr wrap="square">
            <a:spAutoFit/>
          </a:bodyPr>
          <a:lstStyle/>
          <a:p>
            <a:r>
              <a:rPr lang="en-SG" sz="1600">
                <a:solidFill>
                  <a:schemeClr val="accent1"/>
                </a:solidFill>
                <a:latin typeface="Avenir Next LT Pro" panose="020B0504020202020204" pitchFamily="34" charset="0"/>
              </a:rPr>
              <a:t>Results</a:t>
            </a:r>
            <a:endParaRPr lang="en-US" sz="1600">
              <a:solidFill>
                <a:schemeClr val="accent1"/>
              </a:solidFill>
              <a:latin typeface="Avenir Next LT Pro" panose="020B0504020202020204" pitchFamily="34" charset="0"/>
            </a:endParaRPr>
          </a:p>
        </p:txBody>
      </p:sp>
      <p:sp>
        <p:nvSpPr>
          <p:cNvPr id="9" name="TextBox 8">
            <a:extLst>
              <a:ext uri="{FF2B5EF4-FFF2-40B4-BE49-F238E27FC236}">
                <a16:creationId xmlns:a16="http://schemas.microsoft.com/office/drawing/2014/main" id="{559D48FA-AF90-FD60-1C13-789AD18257B5}"/>
              </a:ext>
            </a:extLst>
          </p:cNvPr>
          <p:cNvSpPr txBox="1"/>
          <p:nvPr/>
        </p:nvSpPr>
        <p:spPr>
          <a:xfrm>
            <a:off x="511175" y="1646545"/>
            <a:ext cx="979065" cy="338554"/>
          </a:xfrm>
          <a:prstGeom prst="rect">
            <a:avLst/>
          </a:prstGeom>
          <a:noFill/>
        </p:spPr>
        <p:txBody>
          <a:bodyPr wrap="square">
            <a:spAutoFit/>
          </a:bodyPr>
          <a:lstStyle/>
          <a:p>
            <a:r>
              <a:rPr lang="en-SG" sz="1600">
                <a:solidFill>
                  <a:schemeClr val="accent1"/>
                </a:solidFill>
                <a:latin typeface="Avenir Next LT Pro" panose="020B0504020202020204" pitchFamily="34" charset="0"/>
              </a:rPr>
              <a:t>Method</a:t>
            </a:r>
            <a:endParaRPr lang="en-US" sz="1600">
              <a:solidFill>
                <a:schemeClr val="accent1"/>
              </a:solidFill>
              <a:latin typeface="Avenir Next LT Pro" panose="020B0504020202020204" pitchFamily="34" charset="0"/>
            </a:endParaRPr>
          </a:p>
        </p:txBody>
      </p:sp>
      <p:sp>
        <p:nvSpPr>
          <p:cNvPr id="10" name="TextBox 9">
            <a:extLst>
              <a:ext uri="{FF2B5EF4-FFF2-40B4-BE49-F238E27FC236}">
                <a16:creationId xmlns:a16="http://schemas.microsoft.com/office/drawing/2014/main" id="{DE16CCD1-5020-7957-2B1F-6175F4E11FA3}"/>
              </a:ext>
            </a:extLst>
          </p:cNvPr>
          <p:cNvSpPr txBox="1"/>
          <p:nvPr/>
        </p:nvSpPr>
        <p:spPr>
          <a:xfrm>
            <a:off x="511175" y="2087956"/>
            <a:ext cx="3679826" cy="830997"/>
          </a:xfrm>
          <a:prstGeom prst="rect">
            <a:avLst/>
          </a:prstGeom>
          <a:noFill/>
          <a:ln>
            <a:solidFill>
              <a:schemeClr val="accent1"/>
            </a:solidFill>
          </a:ln>
        </p:spPr>
        <p:txBody>
          <a:bodyPr wrap="square">
            <a:spAutoFit/>
          </a:bodyPr>
          <a:lstStyle/>
          <a:p>
            <a:r>
              <a:rPr lang="en-SG" sz="1600">
                <a:solidFill>
                  <a:schemeClr val="accent1"/>
                </a:solidFill>
                <a:latin typeface="Avenir Next LT Pro" panose="020B0504020202020204" pitchFamily="34" charset="0"/>
              </a:rPr>
              <a:t>1) Train-test split</a:t>
            </a:r>
          </a:p>
          <a:p>
            <a:r>
              <a:rPr lang="en-SG" sz="1600">
                <a:solidFill>
                  <a:schemeClr val="accent1"/>
                </a:solidFill>
                <a:latin typeface="Avenir Next LT Pro" panose="020B0504020202020204" pitchFamily="34" charset="0"/>
              </a:rPr>
              <a:t>2) Training model, based on train set</a:t>
            </a:r>
          </a:p>
          <a:p>
            <a:r>
              <a:rPr lang="en-SG" sz="1600">
                <a:solidFill>
                  <a:schemeClr val="accent1"/>
                </a:solidFill>
                <a:latin typeface="Avenir Next LT Pro" panose="020B0504020202020204" pitchFamily="34" charset="0"/>
              </a:rPr>
              <a:t>3) Test results on test set</a:t>
            </a:r>
            <a:endParaRPr lang="en-US" sz="1600">
              <a:solidFill>
                <a:schemeClr val="accent1"/>
              </a:solidFill>
              <a:latin typeface="Avenir Next LT Pro" panose="020B0504020202020204" pitchFamily="34" charset="0"/>
            </a:endParaRPr>
          </a:p>
        </p:txBody>
      </p:sp>
      <p:sp>
        <p:nvSpPr>
          <p:cNvPr id="11" name="TextBox 10">
            <a:extLst>
              <a:ext uri="{FF2B5EF4-FFF2-40B4-BE49-F238E27FC236}">
                <a16:creationId xmlns:a16="http://schemas.microsoft.com/office/drawing/2014/main" id="{B790A516-FF13-6CFF-3548-961F72D0B884}"/>
              </a:ext>
            </a:extLst>
          </p:cNvPr>
          <p:cNvSpPr txBox="1"/>
          <p:nvPr/>
        </p:nvSpPr>
        <p:spPr>
          <a:xfrm>
            <a:off x="511175" y="3130527"/>
            <a:ext cx="1689100" cy="338554"/>
          </a:xfrm>
          <a:prstGeom prst="rect">
            <a:avLst/>
          </a:prstGeom>
          <a:noFill/>
        </p:spPr>
        <p:txBody>
          <a:bodyPr wrap="square">
            <a:spAutoFit/>
          </a:bodyPr>
          <a:lstStyle/>
          <a:p>
            <a:r>
              <a:rPr lang="en-SG" sz="1600">
                <a:solidFill>
                  <a:schemeClr val="accent1"/>
                </a:solidFill>
                <a:latin typeface="Avenir Next LT Pro" panose="020B0504020202020204" pitchFamily="34" charset="0"/>
              </a:rPr>
              <a:t>Variables used</a:t>
            </a:r>
            <a:endParaRPr lang="en-US" sz="1600">
              <a:solidFill>
                <a:schemeClr val="accent1"/>
              </a:solidFill>
              <a:latin typeface="Avenir Next LT Pro" panose="020B0504020202020204" pitchFamily="34" charset="0"/>
            </a:endParaRPr>
          </a:p>
        </p:txBody>
      </p:sp>
      <p:sp>
        <p:nvSpPr>
          <p:cNvPr id="12" name="TextBox 11">
            <a:extLst>
              <a:ext uri="{FF2B5EF4-FFF2-40B4-BE49-F238E27FC236}">
                <a16:creationId xmlns:a16="http://schemas.microsoft.com/office/drawing/2014/main" id="{0A68763D-BB05-6682-C803-57E840A03280}"/>
              </a:ext>
            </a:extLst>
          </p:cNvPr>
          <p:cNvSpPr txBox="1"/>
          <p:nvPr/>
        </p:nvSpPr>
        <p:spPr>
          <a:xfrm>
            <a:off x="530225" y="3680655"/>
            <a:ext cx="3679826" cy="830997"/>
          </a:xfrm>
          <a:prstGeom prst="rect">
            <a:avLst/>
          </a:prstGeom>
          <a:noFill/>
          <a:ln>
            <a:solidFill>
              <a:schemeClr val="accent1"/>
            </a:solidFill>
          </a:ln>
        </p:spPr>
        <p:txBody>
          <a:bodyPr wrap="square">
            <a:spAutoFit/>
          </a:bodyPr>
          <a:lstStyle/>
          <a:p>
            <a:pPr marL="342900" indent="-342900">
              <a:buAutoNum type="arabicParenR"/>
            </a:pPr>
            <a:r>
              <a:rPr lang="en-SG" sz="1600">
                <a:solidFill>
                  <a:schemeClr val="accent1"/>
                </a:solidFill>
                <a:latin typeface="Avenir Next LT Pro" panose="020B0504020202020204" pitchFamily="34" charset="0"/>
              </a:rPr>
              <a:t>Attendance</a:t>
            </a:r>
          </a:p>
          <a:p>
            <a:pPr marL="342900" indent="-342900">
              <a:buAutoNum type="arabicParenR"/>
            </a:pPr>
            <a:r>
              <a:rPr lang="en-SG" sz="1600">
                <a:solidFill>
                  <a:schemeClr val="accent1"/>
                </a:solidFill>
                <a:latin typeface="Avenir Next LT Pro" panose="020B0504020202020204" pitchFamily="34" charset="0"/>
              </a:rPr>
              <a:t>Altitude</a:t>
            </a:r>
          </a:p>
          <a:p>
            <a:pPr marL="342900" indent="-342900">
              <a:buAutoNum type="arabicParenR"/>
            </a:pPr>
            <a:r>
              <a:rPr lang="en-SG" sz="1600">
                <a:solidFill>
                  <a:schemeClr val="accent1"/>
                </a:solidFill>
                <a:latin typeface="Avenir Next LT Pro" panose="020B0504020202020204" pitchFamily="34" charset="0"/>
              </a:rPr>
              <a:t>Travel Distance</a:t>
            </a:r>
            <a:endParaRPr lang="en-US" sz="1600">
              <a:solidFill>
                <a:schemeClr val="accent1"/>
              </a:solidFill>
              <a:latin typeface="Avenir Next LT Pro" panose="020B0504020202020204" pitchFamily="34" charset="0"/>
            </a:endParaRPr>
          </a:p>
        </p:txBody>
      </p:sp>
      <p:pic>
        <p:nvPicPr>
          <p:cNvPr id="14" name="Picture 13">
            <a:extLst>
              <a:ext uri="{FF2B5EF4-FFF2-40B4-BE49-F238E27FC236}">
                <a16:creationId xmlns:a16="http://schemas.microsoft.com/office/drawing/2014/main" id="{71F6DCFE-A841-5A63-C2B0-87348A883A9C}"/>
              </a:ext>
            </a:extLst>
          </p:cNvPr>
          <p:cNvPicPr>
            <a:picLocks noChangeAspect="1"/>
          </p:cNvPicPr>
          <p:nvPr/>
        </p:nvPicPr>
        <p:blipFill>
          <a:blip r:embed="rId2"/>
          <a:stretch>
            <a:fillRect/>
          </a:stretch>
        </p:blipFill>
        <p:spPr>
          <a:xfrm>
            <a:off x="5210494" y="1985099"/>
            <a:ext cx="5767682" cy="4286706"/>
          </a:xfrm>
          <a:prstGeom prst="rect">
            <a:avLst/>
          </a:prstGeom>
        </p:spPr>
      </p:pic>
    </p:spTree>
    <p:extLst>
      <p:ext uri="{BB962C8B-B14F-4D97-AF65-F5344CB8AC3E}">
        <p14:creationId xmlns:p14="http://schemas.microsoft.com/office/powerpoint/2010/main" val="15706064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72FB51-6640-A86C-11C5-A07399593C10}"/>
              </a:ext>
            </a:extLst>
          </p:cNvPr>
          <p:cNvSpPr>
            <a:spLocks noGrp="1"/>
          </p:cNvSpPr>
          <p:nvPr>
            <p:ph type="body" sz="quarter" idx="13"/>
          </p:nvPr>
        </p:nvSpPr>
        <p:spPr/>
        <p:txBody>
          <a:bodyPr/>
          <a:lstStyle/>
          <a:p>
            <a:r>
              <a:rPr lang="en-US"/>
              <a:t>Model 3 : Random Forest</a:t>
            </a:r>
          </a:p>
        </p:txBody>
      </p:sp>
      <p:pic>
        <p:nvPicPr>
          <p:cNvPr id="4" name="Picture 3">
            <a:extLst>
              <a:ext uri="{FF2B5EF4-FFF2-40B4-BE49-F238E27FC236}">
                <a16:creationId xmlns:a16="http://schemas.microsoft.com/office/drawing/2014/main" id="{8A44A2C2-A969-3377-2148-C21DA9DE1D7E}"/>
              </a:ext>
            </a:extLst>
          </p:cNvPr>
          <p:cNvPicPr>
            <a:picLocks noChangeAspect="1"/>
          </p:cNvPicPr>
          <p:nvPr/>
        </p:nvPicPr>
        <p:blipFill>
          <a:blip r:embed="rId3"/>
          <a:stretch>
            <a:fillRect/>
          </a:stretch>
        </p:blipFill>
        <p:spPr>
          <a:xfrm>
            <a:off x="2871437" y="1749413"/>
            <a:ext cx="6449125" cy="3359174"/>
          </a:xfrm>
          <a:prstGeom prst="rect">
            <a:avLst/>
          </a:prstGeom>
        </p:spPr>
      </p:pic>
      <p:sp>
        <p:nvSpPr>
          <p:cNvPr id="5" name="TextBox 4">
            <a:extLst>
              <a:ext uri="{FF2B5EF4-FFF2-40B4-BE49-F238E27FC236}">
                <a16:creationId xmlns:a16="http://schemas.microsoft.com/office/drawing/2014/main" id="{CBE92337-F7C8-1E4C-B376-FC80F180331E}"/>
              </a:ext>
            </a:extLst>
          </p:cNvPr>
          <p:cNvSpPr txBox="1"/>
          <p:nvPr/>
        </p:nvSpPr>
        <p:spPr>
          <a:xfrm>
            <a:off x="511175" y="864237"/>
            <a:ext cx="10918825" cy="646331"/>
          </a:xfrm>
          <a:prstGeom prst="rect">
            <a:avLst/>
          </a:prstGeom>
          <a:noFill/>
        </p:spPr>
        <p:txBody>
          <a:bodyPr wrap="square" rtlCol="0">
            <a:spAutoFit/>
          </a:bodyPr>
          <a:lstStyle/>
          <a:p>
            <a:r>
              <a:rPr lang="en-US">
                <a:latin typeface="Avenir Next LT Pro" panose="020B0504020202020204" pitchFamily="34" charset="0"/>
              </a:rPr>
              <a:t>A supervised learning algorithm, that uses an </a:t>
            </a:r>
            <a:r>
              <a:rPr lang="en-US" b="1">
                <a:latin typeface="Avenir Next LT Pro" panose="020B0504020202020204" pitchFamily="34" charset="0"/>
              </a:rPr>
              <a:t>ensemble learning method</a:t>
            </a:r>
            <a:r>
              <a:rPr lang="en-US">
                <a:latin typeface="Avenir Next LT Pro" panose="020B0504020202020204" pitchFamily="34" charset="0"/>
              </a:rPr>
              <a:t>, where trees in </a:t>
            </a:r>
            <a:r>
              <a:rPr lang="en-US" b="1">
                <a:latin typeface="Avenir Next LT Pro" panose="020B0504020202020204" pitchFamily="34" charset="0"/>
              </a:rPr>
              <a:t>random forests run in parallel</a:t>
            </a:r>
            <a:r>
              <a:rPr lang="en-US">
                <a:latin typeface="Avenir Next LT Pro" panose="020B0504020202020204" pitchFamily="34" charset="0"/>
              </a:rPr>
              <a:t>, meaning there is no interaction between these trees during the building phase.</a:t>
            </a:r>
          </a:p>
        </p:txBody>
      </p:sp>
      <p:pic>
        <p:nvPicPr>
          <p:cNvPr id="7" name="Picture 6">
            <a:extLst>
              <a:ext uri="{FF2B5EF4-FFF2-40B4-BE49-F238E27FC236}">
                <a16:creationId xmlns:a16="http://schemas.microsoft.com/office/drawing/2014/main" id="{7231620B-84F8-F6E3-C518-376AF9E04F54}"/>
              </a:ext>
            </a:extLst>
          </p:cNvPr>
          <p:cNvPicPr>
            <a:picLocks noChangeAspect="1"/>
          </p:cNvPicPr>
          <p:nvPr/>
        </p:nvPicPr>
        <p:blipFill>
          <a:blip r:embed="rId4"/>
          <a:stretch>
            <a:fillRect/>
          </a:stretch>
        </p:blipFill>
        <p:spPr>
          <a:xfrm>
            <a:off x="3828817" y="5347432"/>
            <a:ext cx="4534366" cy="981800"/>
          </a:xfrm>
          <a:prstGeom prst="rect">
            <a:avLst/>
          </a:prstGeom>
        </p:spPr>
      </p:pic>
    </p:spTree>
    <p:extLst>
      <p:ext uri="{BB962C8B-B14F-4D97-AF65-F5344CB8AC3E}">
        <p14:creationId xmlns:p14="http://schemas.microsoft.com/office/powerpoint/2010/main" val="34465553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9173BC2-8236-7C3F-86EF-BE8ACD8BFAA5}"/>
              </a:ext>
            </a:extLst>
          </p:cNvPr>
          <p:cNvSpPr>
            <a:spLocks noGrp="1"/>
          </p:cNvSpPr>
          <p:nvPr>
            <p:ph type="body" sz="quarter" idx="13"/>
          </p:nvPr>
        </p:nvSpPr>
        <p:spPr/>
        <p:txBody>
          <a:bodyPr/>
          <a:lstStyle/>
          <a:p>
            <a:r>
              <a:rPr lang="en-SG"/>
              <a:t>General Insights and Discussion</a:t>
            </a:r>
          </a:p>
        </p:txBody>
      </p:sp>
      <p:grpSp>
        <p:nvGrpSpPr>
          <p:cNvPr id="4" name="Group 3">
            <a:extLst>
              <a:ext uri="{FF2B5EF4-FFF2-40B4-BE49-F238E27FC236}">
                <a16:creationId xmlns:a16="http://schemas.microsoft.com/office/drawing/2014/main" id="{6E36BD34-5784-BBA8-4199-1EE4499D8158}"/>
              </a:ext>
            </a:extLst>
          </p:cNvPr>
          <p:cNvGrpSpPr/>
          <p:nvPr/>
        </p:nvGrpSpPr>
        <p:grpSpPr>
          <a:xfrm>
            <a:off x="513074" y="2120620"/>
            <a:ext cx="8874702" cy="2493649"/>
            <a:chOff x="745549" y="1103618"/>
            <a:chExt cx="8874702" cy="2493649"/>
          </a:xfrm>
        </p:grpSpPr>
        <p:sp>
          <p:nvSpPr>
            <p:cNvPr id="2" name="TextBox 1">
              <a:extLst>
                <a:ext uri="{FF2B5EF4-FFF2-40B4-BE49-F238E27FC236}">
                  <a16:creationId xmlns:a16="http://schemas.microsoft.com/office/drawing/2014/main" id="{F96C2CF3-2BD2-27D5-1E03-1769C5AE697F}"/>
                </a:ext>
              </a:extLst>
            </p:cNvPr>
            <p:cNvSpPr txBox="1"/>
            <p:nvPr/>
          </p:nvSpPr>
          <p:spPr>
            <a:xfrm>
              <a:off x="1406525" y="1103618"/>
              <a:ext cx="8213726" cy="584775"/>
            </a:xfrm>
            <a:prstGeom prst="rect">
              <a:avLst/>
            </a:prstGeom>
            <a:noFill/>
          </p:spPr>
          <p:txBody>
            <a:bodyPr wrap="square">
              <a:spAutoFit/>
            </a:bodyPr>
            <a:lstStyle/>
            <a:p>
              <a:r>
                <a:rPr lang="en-SG" sz="1600">
                  <a:solidFill>
                    <a:schemeClr val="accent1"/>
                  </a:solidFill>
                  <a:latin typeface="Avenir Next LT Pro" panose="020B0504020202020204" pitchFamily="34" charset="0"/>
                </a:rPr>
                <a:t>Poor results all around, from almost all the models used, even though machine learning techniques were </a:t>
              </a:r>
              <a:r>
                <a:rPr lang="en-SG" sz="1600" b="1">
                  <a:solidFill>
                    <a:schemeClr val="accent1"/>
                  </a:solidFill>
                  <a:latin typeface="Avenir Next LT Pro" panose="020B0504020202020204" pitchFamily="34" charset="0"/>
                </a:rPr>
                <a:t>sound </a:t>
              </a:r>
              <a:endParaRPr lang="en-US" sz="1600">
                <a:solidFill>
                  <a:schemeClr val="accent1"/>
                </a:solidFill>
                <a:latin typeface="Avenir Next LT Pro" panose="020B0504020202020204" pitchFamily="34" charset="0"/>
              </a:endParaRPr>
            </a:p>
          </p:txBody>
        </p:sp>
        <p:pic>
          <p:nvPicPr>
            <p:cNvPr id="3074" name="Picture 2" descr="Arrow down ">
              <a:extLst>
                <a:ext uri="{FF2B5EF4-FFF2-40B4-BE49-F238E27FC236}">
                  <a16:creationId xmlns:a16="http://schemas.microsoft.com/office/drawing/2014/main" id="{9818671C-F763-8A4E-2DA6-4F2E32C47D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550" y="1103618"/>
              <a:ext cx="584775" cy="5847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8BDB276-E074-581C-AB3A-297947E4107E}"/>
                </a:ext>
              </a:extLst>
            </p:cNvPr>
            <p:cNvPicPr>
              <a:picLocks noChangeAspect="1"/>
            </p:cNvPicPr>
            <p:nvPr/>
          </p:nvPicPr>
          <p:blipFill>
            <a:blip r:embed="rId3"/>
            <a:stretch>
              <a:fillRect/>
            </a:stretch>
          </p:blipFill>
          <p:spPr>
            <a:xfrm>
              <a:off x="745550" y="1996499"/>
              <a:ext cx="584776" cy="584776"/>
            </a:xfrm>
            <a:prstGeom prst="rect">
              <a:avLst/>
            </a:prstGeom>
          </p:spPr>
        </p:pic>
        <p:sp>
          <p:nvSpPr>
            <p:cNvPr id="6" name="TextBox 5">
              <a:extLst>
                <a:ext uri="{FF2B5EF4-FFF2-40B4-BE49-F238E27FC236}">
                  <a16:creationId xmlns:a16="http://schemas.microsoft.com/office/drawing/2014/main" id="{7C764137-1227-0451-7AF5-7CFBF7ECCA31}"/>
                </a:ext>
              </a:extLst>
            </p:cNvPr>
            <p:cNvSpPr txBox="1"/>
            <p:nvPr/>
          </p:nvSpPr>
          <p:spPr>
            <a:xfrm>
              <a:off x="1406525" y="1996500"/>
              <a:ext cx="8213726" cy="584775"/>
            </a:xfrm>
            <a:prstGeom prst="rect">
              <a:avLst/>
            </a:prstGeom>
            <a:noFill/>
          </p:spPr>
          <p:txBody>
            <a:bodyPr wrap="square">
              <a:spAutoFit/>
            </a:bodyPr>
            <a:lstStyle/>
            <a:p>
              <a:r>
                <a:rPr lang="en-SG" sz="1600">
                  <a:solidFill>
                    <a:schemeClr val="accent1"/>
                  </a:solidFill>
                  <a:latin typeface="Avenir Next LT Pro" panose="020B0504020202020204" pitchFamily="34" charset="0"/>
                </a:rPr>
                <a:t>Interestingly, though it seems obvious that home advantage is a significant one, the data </a:t>
              </a:r>
              <a:r>
                <a:rPr lang="en-SG" sz="1600" b="1">
                  <a:solidFill>
                    <a:schemeClr val="accent1"/>
                  </a:solidFill>
                  <a:latin typeface="Avenir Next LT Pro" panose="020B0504020202020204" pitchFamily="34" charset="0"/>
                </a:rPr>
                <a:t>does not agree so</a:t>
              </a:r>
              <a:endParaRPr lang="en-US" sz="1600" b="1">
                <a:solidFill>
                  <a:schemeClr val="accent1"/>
                </a:solidFill>
                <a:latin typeface="Avenir Next LT Pro" panose="020B0504020202020204" pitchFamily="34" charset="0"/>
              </a:endParaRPr>
            </a:p>
          </p:txBody>
        </p:sp>
        <p:pic>
          <p:nvPicPr>
            <p:cNvPr id="12" name="Picture 11">
              <a:extLst>
                <a:ext uri="{FF2B5EF4-FFF2-40B4-BE49-F238E27FC236}">
                  <a16:creationId xmlns:a16="http://schemas.microsoft.com/office/drawing/2014/main" id="{674D33A0-55B5-DE12-74E3-2FF60EAAADB0}"/>
                </a:ext>
              </a:extLst>
            </p:cNvPr>
            <p:cNvPicPr>
              <a:picLocks noChangeAspect="1"/>
            </p:cNvPicPr>
            <p:nvPr/>
          </p:nvPicPr>
          <p:blipFill>
            <a:blip r:embed="rId4"/>
            <a:stretch>
              <a:fillRect/>
            </a:stretch>
          </p:blipFill>
          <p:spPr>
            <a:xfrm>
              <a:off x="745549" y="3012491"/>
              <a:ext cx="584776" cy="584776"/>
            </a:xfrm>
            <a:prstGeom prst="rect">
              <a:avLst/>
            </a:prstGeom>
          </p:spPr>
        </p:pic>
        <p:sp>
          <p:nvSpPr>
            <p:cNvPr id="13" name="TextBox 12">
              <a:extLst>
                <a:ext uri="{FF2B5EF4-FFF2-40B4-BE49-F238E27FC236}">
                  <a16:creationId xmlns:a16="http://schemas.microsoft.com/office/drawing/2014/main" id="{3FA3788D-5C36-D88D-8E50-3712713DFB6A}"/>
                </a:ext>
              </a:extLst>
            </p:cNvPr>
            <p:cNvSpPr txBox="1"/>
            <p:nvPr/>
          </p:nvSpPr>
          <p:spPr>
            <a:xfrm>
              <a:off x="1406525" y="3012491"/>
              <a:ext cx="8213726" cy="584775"/>
            </a:xfrm>
            <a:prstGeom prst="rect">
              <a:avLst/>
            </a:prstGeom>
            <a:noFill/>
          </p:spPr>
          <p:txBody>
            <a:bodyPr wrap="square">
              <a:spAutoFit/>
            </a:bodyPr>
            <a:lstStyle/>
            <a:p>
              <a:r>
                <a:rPr lang="en-US" sz="1600">
                  <a:solidFill>
                    <a:schemeClr val="accent1"/>
                  </a:solidFill>
                  <a:latin typeface="Avenir Next LT Pro" panose="020B0504020202020204" pitchFamily="34" charset="0"/>
                </a:rPr>
                <a:t>Possible reasons include </a:t>
              </a:r>
              <a:r>
                <a:rPr lang="en-US" sz="1600" b="1">
                  <a:solidFill>
                    <a:schemeClr val="accent1"/>
                  </a:solidFill>
                  <a:latin typeface="Avenir Next LT Pro" panose="020B0504020202020204" pitchFamily="34" charset="0"/>
                </a:rPr>
                <a:t>the random nature of games, </a:t>
              </a:r>
              <a:r>
                <a:rPr lang="en-US" sz="1600">
                  <a:solidFill>
                    <a:schemeClr val="accent1"/>
                  </a:solidFill>
                  <a:latin typeface="Avenir Next LT Pro" panose="020B0504020202020204" pitchFamily="34" charset="0"/>
                </a:rPr>
                <a:t>and </a:t>
              </a:r>
              <a:r>
                <a:rPr lang="en-US" sz="1600" b="1">
                  <a:solidFill>
                    <a:schemeClr val="accent1"/>
                  </a:solidFill>
                  <a:latin typeface="Avenir Next LT Pro" panose="020B0504020202020204" pitchFamily="34" charset="0"/>
                </a:rPr>
                <a:t>the quality of data</a:t>
              </a:r>
              <a:r>
                <a:rPr lang="en-US" sz="1600">
                  <a:solidFill>
                    <a:schemeClr val="accent1"/>
                  </a:solidFill>
                  <a:latin typeface="Avenir Next LT Pro" panose="020B0504020202020204" pitchFamily="34" charset="0"/>
                </a:rPr>
                <a:t> we </a:t>
              </a:r>
              <a:r>
                <a:rPr lang="en-US" sz="1600" err="1">
                  <a:solidFill>
                    <a:schemeClr val="accent1"/>
                  </a:solidFill>
                  <a:latin typeface="Avenir Next LT Pro" panose="020B0504020202020204" pitchFamily="34" charset="0"/>
                </a:rPr>
                <a:t>analysed</a:t>
              </a:r>
              <a:r>
                <a:rPr lang="en-US" sz="1600">
                  <a:solidFill>
                    <a:schemeClr val="accent1"/>
                  </a:solidFill>
                  <a:latin typeface="Avenir Next LT Pro" panose="020B0504020202020204" pitchFamily="34" charset="0"/>
                </a:rPr>
                <a:t> </a:t>
              </a:r>
            </a:p>
          </p:txBody>
        </p:sp>
      </p:grpSp>
    </p:spTree>
    <p:extLst>
      <p:ext uri="{BB962C8B-B14F-4D97-AF65-F5344CB8AC3E}">
        <p14:creationId xmlns:p14="http://schemas.microsoft.com/office/powerpoint/2010/main" val="22545121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CFBA62-A014-F2DC-20B7-C27435EA79C9}"/>
              </a:ext>
            </a:extLst>
          </p:cNvPr>
          <p:cNvSpPr>
            <a:spLocks noGrp="1"/>
          </p:cNvSpPr>
          <p:nvPr>
            <p:ph type="body" sz="quarter" idx="13"/>
          </p:nvPr>
        </p:nvSpPr>
        <p:spPr/>
        <p:txBody>
          <a:bodyPr/>
          <a:lstStyle/>
          <a:p>
            <a:r>
              <a:rPr lang="en-US"/>
              <a:t>Limitations and Future Works</a:t>
            </a:r>
          </a:p>
        </p:txBody>
      </p:sp>
      <p:sp>
        <p:nvSpPr>
          <p:cNvPr id="3" name="Rectangle 2">
            <a:extLst>
              <a:ext uri="{FF2B5EF4-FFF2-40B4-BE49-F238E27FC236}">
                <a16:creationId xmlns:a16="http://schemas.microsoft.com/office/drawing/2014/main" id="{02E910C9-1BE5-6EF2-E9F3-9B44F98E27C6}"/>
              </a:ext>
            </a:extLst>
          </p:cNvPr>
          <p:cNvSpPr/>
          <p:nvPr/>
        </p:nvSpPr>
        <p:spPr>
          <a:xfrm>
            <a:off x="542925" y="941705"/>
            <a:ext cx="3886200" cy="55371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Avenir Next LT Pro" panose="020B0504020202020204" pitchFamily="34" charset="0"/>
            </a:endParaRPr>
          </a:p>
        </p:txBody>
      </p:sp>
      <p:sp>
        <p:nvSpPr>
          <p:cNvPr id="4" name="TextBox 3">
            <a:extLst>
              <a:ext uri="{FF2B5EF4-FFF2-40B4-BE49-F238E27FC236}">
                <a16:creationId xmlns:a16="http://schemas.microsoft.com/office/drawing/2014/main" id="{3D510365-ADA5-6497-3EC8-7DE0CA78AF08}"/>
              </a:ext>
            </a:extLst>
          </p:cNvPr>
          <p:cNvSpPr txBox="1"/>
          <p:nvPr/>
        </p:nvSpPr>
        <p:spPr>
          <a:xfrm>
            <a:off x="542925" y="942115"/>
            <a:ext cx="4276725" cy="369332"/>
          </a:xfrm>
          <a:prstGeom prst="rect">
            <a:avLst/>
          </a:prstGeom>
          <a:noFill/>
        </p:spPr>
        <p:txBody>
          <a:bodyPr wrap="square" rtlCol="0">
            <a:spAutoFit/>
          </a:bodyPr>
          <a:lstStyle/>
          <a:p>
            <a:r>
              <a:rPr lang="en-US">
                <a:latin typeface="Avenir Next LT Pro" panose="020B0504020202020204" pitchFamily="34" charset="0"/>
              </a:rPr>
              <a:t>While the approach was sound…</a:t>
            </a:r>
          </a:p>
        </p:txBody>
      </p:sp>
      <p:sp>
        <p:nvSpPr>
          <p:cNvPr id="7" name="TextBox 6">
            <a:extLst>
              <a:ext uri="{FF2B5EF4-FFF2-40B4-BE49-F238E27FC236}">
                <a16:creationId xmlns:a16="http://schemas.microsoft.com/office/drawing/2014/main" id="{A08BB0E7-3D70-0514-A3B9-860E24879850}"/>
              </a:ext>
            </a:extLst>
          </p:cNvPr>
          <p:cNvSpPr txBox="1"/>
          <p:nvPr/>
        </p:nvSpPr>
        <p:spPr>
          <a:xfrm>
            <a:off x="542925" y="2108622"/>
            <a:ext cx="4728322" cy="3139321"/>
          </a:xfrm>
          <a:prstGeom prst="rect">
            <a:avLst/>
          </a:prstGeom>
          <a:noFill/>
        </p:spPr>
        <p:txBody>
          <a:bodyPr wrap="square" rtlCol="0">
            <a:spAutoFit/>
          </a:bodyPr>
          <a:lstStyle/>
          <a:p>
            <a:pPr algn="l"/>
            <a:r>
              <a:rPr lang="en-US" b="0" i="0">
                <a:solidFill>
                  <a:schemeClr val="accent1"/>
                </a:solidFill>
                <a:effectLst/>
                <a:latin typeface="Avenir Next LT Pro" panose="020B0504020202020204" pitchFamily="34" charset="0"/>
              </a:rPr>
              <a:t>We did not fully understand the features being analyzed and their relationship with the metrics used.</a:t>
            </a:r>
          </a:p>
          <a:p>
            <a:pPr algn="l"/>
            <a:endParaRPr lang="en-US" b="0" i="0">
              <a:solidFill>
                <a:schemeClr val="accent1"/>
              </a:solidFill>
              <a:effectLst/>
              <a:latin typeface="Avenir Next LT Pro" panose="020B0504020202020204" pitchFamily="34" charset="0"/>
            </a:endParaRPr>
          </a:p>
          <a:p>
            <a:pPr algn="l"/>
            <a:r>
              <a:rPr lang="en-US" b="0" i="0">
                <a:solidFill>
                  <a:schemeClr val="accent1"/>
                </a:solidFill>
                <a:effectLst/>
                <a:latin typeface="Avenir Next LT Pro" panose="020B0504020202020204" pitchFamily="34" charset="0"/>
              </a:rPr>
              <a:t>Limited knowledge led us to use the most accessible models.</a:t>
            </a:r>
          </a:p>
          <a:p>
            <a:pPr algn="l"/>
            <a:endParaRPr lang="en-US" b="0" i="0">
              <a:solidFill>
                <a:schemeClr val="accent1"/>
              </a:solidFill>
              <a:effectLst/>
              <a:latin typeface="Avenir Next LT Pro" panose="020B0504020202020204" pitchFamily="34" charset="0"/>
            </a:endParaRPr>
          </a:p>
          <a:p>
            <a:pPr algn="l"/>
            <a:r>
              <a:rPr lang="en-US" b="0" i="0">
                <a:solidFill>
                  <a:schemeClr val="accent1"/>
                </a:solidFill>
                <a:effectLst/>
                <a:latin typeface="Avenir Next LT Pro" panose="020B0504020202020204" pitchFamily="34" charset="0"/>
              </a:rPr>
              <a:t>Critical data on individual matchup strengths and win probabilities was hard to come by due to the dynamic nature of NBA seasons.</a:t>
            </a:r>
          </a:p>
        </p:txBody>
      </p:sp>
      <p:sp>
        <p:nvSpPr>
          <p:cNvPr id="8" name="TextBox 7">
            <a:extLst>
              <a:ext uri="{FF2B5EF4-FFF2-40B4-BE49-F238E27FC236}">
                <a16:creationId xmlns:a16="http://schemas.microsoft.com/office/drawing/2014/main" id="{0BFB7F5B-750A-7320-403E-5023CF47B86D}"/>
              </a:ext>
            </a:extLst>
          </p:cNvPr>
          <p:cNvSpPr txBox="1"/>
          <p:nvPr/>
        </p:nvSpPr>
        <p:spPr>
          <a:xfrm>
            <a:off x="7143809" y="2049128"/>
            <a:ext cx="4133787" cy="3139321"/>
          </a:xfrm>
          <a:prstGeom prst="rect">
            <a:avLst/>
          </a:prstGeom>
          <a:noFill/>
        </p:spPr>
        <p:txBody>
          <a:bodyPr wrap="square" rtlCol="0">
            <a:spAutoFit/>
          </a:bodyPr>
          <a:lstStyle/>
          <a:p>
            <a:r>
              <a:rPr lang="en-US" b="0" i="0">
                <a:solidFill>
                  <a:schemeClr val="accent1"/>
                </a:solidFill>
                <a:effectLst/>
                <a:latin typeface="Avenir Next LT Pro" panose="020B0504020202020204" pitchFamily="34" charset="0"/>
              </a:rPr>
              <a:t>Enhance comprehension of the features under analysis</a:t>
            </a:r>
          </a:p>
          <a:p>
            <a:endParaRPr lang="en-US">
              <a:solidFill>
                <a:schemeClr val="accent1"/>
              </a:solidFill>
              <a:latin typeface="Avenir Next LT Pro" panose="020B0504020202020204" pitchFamily="34" charset="0"/>
            </a:endParaRPr>
          </a:p>
          <a:p>
            <a:endParaRPr lang="en-SG">
              <a:solidFill>
                <a:schemeClr val="accent1"/>
              </a:solidFill>
              <a:latin typeface="Avenir Next LT Pro" panose="020B0504020202020204" pitchFamily="34" charset="0"/>
            </a:endParaRPr>
          </a:p>
          <a:p>
            <a:r>
              <a:rPr lang="en-US" b="0" i="0">
                <a:solidFill>
                  <a:schemeClr val="accent1"/>
                </a:solidFill>
                <a:effectLst/>
                <a:latin typeface="Avenir Next LT Pro" panose="020B0504020202020204" pitchFamily="34" charset="0"/>
              </a:rPr>
              <a:t>Include additional factors influencing the analysis and utilize higher-quality data, reducing the need for proxies</a:t>
            </a:r>
          </a:p>
          <a:p>
            <a:endParaRPr lang="en-US">
              <a:solidFill>
                <a:schemeClr val="accent1"/>
              </a:solidFill>
              <a:latin typeface="Avenir Next LT Pro" panose="020B0504020202020204" pitchFamily="34" charset="0"/>
            </a:endParaRPr>
          </a:p>
          <a:p>
            <a:endParaRPr lang="en-SG">
              <a:solidFill>
                <a:schemeClr val="accent1"/>
              </a:solidFill>
              <a:latin typeface="Avenir Next LT Pro" panose="020B0504020202020204" pitchFamily="34" charset="0"/>
            </a:endParaRPr>
          </a:p>
          <a:p>
            <a:r>
              <a:rPr lang="en-SG">
                <a:solidFill>
                  <a:schemeClr val="accent1"/>
                </a:solidFill>
                <a:latin typeface="Avenir Next LT Pro" panose="020B0504020202020204" pitchFamily="34" charset="0"/>
              </a:rPr>
              <a:t>More time and resources will be required</a:t>
            </a:r>
          </a:p>
        </p:txBody>
      </p:sp>
      <p:grpSp>
        <p:nvGrpSpPr>
          <p:cNvPr id="9" name="object 15">
            <a:extLst>
              <a:ext uri="{FF2B5EF4-FFF2-40B4-BE49-F238E27FC236}">
                <a16:creationId xmlns:a16="http://schemas.microsoft.com/office/drawing/2014/main" id="{E1D7C344-7622-0249-B8E8-F73F44B80B31}"/>
              </a:ext>
            </a:extLst>
          </p:cNvPr>
          <p:cNvGrpSpPr/>
          <p:nvPr/>
        </p:nvGrpSpPr>
        <p:grpSpPr>
          <a:xfrm>
            <a:off x="6094943" y="2049128"/>
            <a:ext cx="439420" cy="3316604"/>
            <a:chOff x="5876544" y="1764792"/>
            <a:chExt cx="439420" cy="3316604"/>
          </a:xfrm>
        </p:grpSpPr>
        <p:sp>
          <p:nvSpPr>
            <p:cNvPr id="10" name="object 16">
              <a:extLst>
                <a:ext uri="{FF2B5EF4-FFF2-40B4-BE49-F238E27FC236}">
                  <a16:creationId xmlns:a16="http://schemas.microsoft.com/office/drawing/2014/main" id="{B15035CF-2D48-81DA-EE2E-D0E20A352AF4}"/>
                </a:ext>
              </a:extLst>
            </p:cNvPr>
            <p:cNvSpPr/>
            <p:nvPr/>
          </p:nvSpPr>
          <p:spPr>
            <a:xfrm>
              <a:off x="6091428" y="1764792"/>
              <a:ext cx="0" cy="3316604"/>
            </a:xfrm>
            <a:custGeom>
              <a:avLst/>
              <a:gdLst/>
              <a:ahLst/>
              <a:cxnLst/>
              <a:rect l="l" t="t" r="r" b="b"/>
              <a:pathLst>
                <a:path h="3316604">
                  <a:moveTo>
                    <a:pt x="0" y="0"/>
                  </a:moveTo>
                  <a:lnTo>
                    <a:pt x="0" y="3316478"/>
                  </a:lnTo>
                </a:path>
              </a:pathLst>
            </a:custGeom>
            <a:ln w="3175">
              <a:solidFill>
                <a:srgbClr val="000000"/>
              </a:solidFill>
            </a:ln>
          </p:spPr>
          <p:txBody>
            <a:bodyPr wrap="square" lIns="0" tIns="0" rIns="0" bIns="0" rtlCol="0"/>
            <a:lstStyle/>
            <a:p>
              <a:endParaRPr/>
            </a:p>
          </p:txBody>
        </p:sp>
        <p:pic>
          <p:nvPicPr>
            <p:cNvPr id="11" name="object 17">
              <a:extLst>
                <a:ext uri="{FF2B5EF4-FFF2-40B4-BE49-F238E27FC236}">
                  <a16:creationId xmlns:a16="http://schemas.microsoft.com/office/drawing/2014/main" id="{5D5A4B20-BB43-235D-795B-B15FB28A0EA9}"/>
                </a:ext>
              </a:extLst>
            </p:cNvPr>
            <p:cNvPicPr/>
            <p:nvPr/>
          </p:nvPicPr>
          <p:blipFill>
            <a:blip r:embed="rId3" cstate="print"/>
            <a:stretch>
              <a:fillRect/>
            </a:stretch>
          </p:blipFill>
          <p:spPr>
            <a:xfrm>
              <a:off x="5876544" y="3174492"/>
              <a:ext cx="438912" cy="438911"/>
            </a:xfrm>
            <a:prstGeom prst="rect">
              <a:avLst/>
            </a:prstGeom>
          </p:spPr>
        </p:pic>
      </p:grpSp>
    </p:spTree>
    <p:extLst>
      <p:ext uri="{BB962C8B-B14F-4D97-AF65-F5344CB8AC3E}">
        <p14:creationId xmlns:p14="http://schemas.microsoft.com/office/powerpoint/2010/main" val="39651517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DD34FE-6CD0-582C-930C-31FFC4EECFF8}"/>
              </a:ext>
            </a:extLst>
          </p:cNvPr>
          <p:cNvSpPr>
            <a:spLocks noGrp="1"/>
          </p:cNvSpPr>
          <p:nvPr>
            <p:ph type="body" sz="quarter" idx="13"/>
          </p:nvPr>
        </p:nvSpPr>
        <p:spPr/>
        <p:txBody>
          <a:bodyPr/>
          <a:lstStyle/>
          <a:p>
            <a:r>
              <a:rPr lang="en-US">
                <a:latin typeface="Avenir Next LT Pro" panose="020B0504020202020204" pitchFamily="34" charset="0"/>
              </a:rPr>
              <a:t>Problem Identification (motivations)</a:t>
            </a:r>
          </a:p>
        </p:txBody>
      </p:sp>
      <p:sp>
        <p:nvSpPr>
          <p:cNvPr id="3" name="TextBox 2">
            <a:extLst>
              <a:ext uri="{FF2B5EF4-FFF2-40B4-BE49-F238E27FC236}">
                <a16:creationId xmlns:a16="http://schemas.microsoft.com/office/drawing/2014/main" id="{A5780E4D-7558-5985-001C-8B95F62FFFE4}"/>
              </a:ext>
            </a:extLst>
          </p:cNvPr>
          <p:cNvSpPr txBox="1"/>
          <p:nvPr/>
        </p:nvSpPr>
        <p:spPr>
          <a:xfrm>
            <a:off x="4320778" y="5401506"/>
            <a:ext cx="3550444" cy="369332"/>
          </a:xfrm>
          <a:prstGeom prst="rect">
            <a:avLst/>
          </a:prstGeom>
          <a:noFill/>
        </p:spPr>
        <p:txBody>
          <a:bodyPr wrap="square" rtlCol="0">
            <a:spAutoFit/>
          </a:bodyPr>
          <a:lstStyle/>
          <a:p>
            <a:r>
              <a:rPr lang="en-US">
                <a:latin typeface="Avenir Next LT Pro" panose="020B0504020202020204" pitchFamily="34" charset="0"/>
              </a:rPr>
              <a:t>At the height of the pandemic…</a:t>
            </a:r>
          </a:p>
        </p:txBody>
      </p:sp>
      <p:sp>
        <p:nvSpPr>
          <p:cNvPr id="4" name="TextBox 3">
            <a:extLst>
              <a:ext uri="{FF2B5EF4-FFF2-40B4-BE49-F238E27FC236}">
                <a16:creationId xmlns:a16="http://schemas.microsoft.com/office/drawing/2014/main" id="{DD382BF4-C56E-EBDE-D6E7-A25539095963}"/>
              </a:ext>
            </a:extLst>
          </p:cNvPr>
          <p:cNvSpPr txBox="1"/>
          <p:nvPr/>
        </p:nvSpPr>
        <p:spPr>
          <a:xfrm>
            <a:off x="5070872" y="1154667"/>
            <a:ext cx="1974056" cy="369332"/>
          </a:xfrm>
          <a:prstGeom prst="rect">
            <a:avLst/>
          </a:prstGeom>
          <a:noFill/>
        </p:spPr>
        <p:txBody>
          <a:bodyPr wrap="square" rtlCol="0">
            <a:spAutoFit/>
          </a:bodyPr>
          <a:lstStyle/>
          <a:p>
            <a:r>
              <a:rPr lang="en-US" b="1">
                <a:solidFill>
                  <a:srgbClr val="1F4E79"/>
                </a:solidFill>
                <a:latin typeface="Avenir Next LT Pro" panose="020B0504020202020204" pitchFamily="34" charset="0"/>
              </a:rPr>
              <a:t>NBA bio-bubble</a:t>
            </a:r>
          </a:p>
        </p:txBody>
      </p:sp>
      <p:pic>
        <p:nvPicPr>
          <p:cNvPr id="6" name="Picture 5" descr="A basketball game with players on a court&#10;&#10;Description automatically generated">
            <a:extLst>
              <a:ext uri="{FF2B5EF4-FFF2-40B4-BE49-F238E27FC236}">
                <a16:creationId xmlns:a16="http://schemas.microsoft.com/office/drawing/2014/main" id="{29F9B0FC-F295-0EB1-F331-7B7EDD106C59}"/>
              </a:ext>
            </a:extLst>
          </p:cNvPr>
          <p:cNvPicPr>
            <a:picLocks noChangeAspect="1"/>
          </p:cNvPicPr>
          <p:nvPr/>
        </p:nvPicPr>
        <p:blipFill rotWithShape="1">
          <a:blip r:embed="rId3">
            <a:extLst>
              <a:ext uri="{28A0092B-C50C-407E-A947-70E740481C1C}">
                <a14:useLocalDpi xmlns:a14="http://schemas.microsoft.com/office/drawing/2010/main" val="0"/>
              </a:ext>
            </a:extLst>
          </a:blip>
          <a:srcRect r="100" b="5501"/>
          <a:stretch/>
        </p:blipFill>
        <p:spPr>
          <a:xfrm>
            <a:off x="2816431" y="1681002"/>
            <a:ext cx="6559138" cy="3495995"/>
          </a:xfrm>
          <a:prstGeom prst="rect">
            <a:avLst/>
          </a:prstGeom>
        </p:spPr>
      </p:pic>
    </p:spTree>
    <p:extLst>
      <p:ext uri="{BB962C8B-B14F-4D97-AF65-F5344CB8AC3E}">
        <p14:creationId xmlns:p14="http://schemas.microsoft.com/office/powerpoint/2010/main" val="31449025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2D7D391-6D20-15EB-6F28-8D209E15B713}"/>
              </a:ext>
            </a:extLst>
          </p:cNvPr>
          <p:cNvSpPr/>
          <p:nvPr/>
        </p:nvSpPr>
        <p:spPr>
          <a:xfrm>
            <a:off x="0" y="0"/>
            <a:ext cx="121920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TextBox 3">
            <a:extLst>
              <a:ext uri="{FF2B5EF4-FFF2-40B4-BE49-F238E27FC236}">
                <a16:creationId xmlns:a16="http://schemas.microsoft.com/office/drawing/2014/main" id="{415482D1-9AA0-40F0-FC17-A9EA168A6E6A}"/>
              </a:ext>
            </a:extLst>
          </p:cNvPr>
          <p:cNvSpPr txBox="1"/>
          <p:nvPr/>
        </p:nvSpPr>
        <p:spPr>
          <a:xfrm>
            <a:off x="3667760" y="2644170"/>
            <a:ext cx="4856480" cy="1569660"/>
          </a:xfrm>
          <a:prstGeom prst="rect">
            <a:avLst/>
          </a:prstGeom>
          <a:noFill/>
        </p:spPr>
        <p:txBody>
          <a:bodyPr wrap="square" rtlCol="0">
            <a:spAutoFit/>
          </a:bodyPr>
          <a:lstStyle/>
          <a:p>
            <a:pPr algn="ctr"/>
            <a:r>
              <a:rPr lang="en-SG" sz="3200" b="1">
                <a:solidFill>
                  <a:schemeClr val="bg1"/>
                </a:solidFill>
                <a:latin typeface="Avenir Next LT Pro" panose="020B0504020202020204" pitchFamily="34" charset="0"/>
              </a:rPr>
              <a:t>Which factors contribute the most to home court advantage?</a:t>
            </a:r>
          </a:p>
        </p:txBody>
      </p:sp>
    </p:spTree>
    <p:extLst>
      <p:ext uri="{BB962C8B-B14F-4D97-AF65-F5344CB8AC3E}">
        <p14:creationId xmlns:p14="http://schemas.microsoft.com/office/powerpoint/2010/main" val="4458689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4F81B9-FB4D-4A54-4FAA-D57F960FC0FD}"/>
              </a:ext>
            </a:extLst>
          </p:cNvPr>
          <p:cNvSpPr/>
          <p:nvPr/>
        </p:nvSpPr>
        <p:spPr>
          <a:xfrm>
            <a:off x="0" y="0"/>
            <a:ext cx="121920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ext Placeholder 1">
            <a:extLst>
              <a:ext uri="{FF2B5EF4-FFF2-40B4-BE49-F238E27FC236}">
                <a16:creationId xmlns:a16="http://schemas.microsoft.com/office/drawing/2014/main" id="{1DAC9B8E-90EA-FC53-D943-8934CFA1448C}"/>
              </a:ext>
            </a:extLst>
          </p:cNvPr>
          <p:cNvSpPr>
            <a:spLocks noGrp="1"/>
          </p:cNvSpPr>
          <p:nvPr>
            <p:ph type="body" sz="quarter" idx="13"/>
          </p:nvPr>
        </p:nvSpPr>
        <p:spPr/>
        <p:txBody>
          <a:bodyPr/>
          <a:lstStyle/>
          <a:p>
            <a:r>
              <a:rPr lang="en-US">
                <a:solidFill>
                  <a:schemeClr val="bg1"/>
                </a:solidFill>
                <a:latin typeface="Avenir Next LT Pro" panose="020B0504020202020204" pitchFamily="34" charset="0"/>
              </a:rPr>
              <a:t>Problem Identification (background)</a:t>
            </a:r>
          </a:p>
        </p:txBody>
      </p:sp>
      <p:sp>
        <p:nvSpPr>
          <p:cNvPr id="3" name="TextBox 2">
            <a:extLst>
              <a:ext uri="{FF2B5EF4-FFF2-40B4-BE49-F238E27FC236}">
                <a16:creationId xmlns:a16="http://schemas.microsoft.com/office/drawing/2014/main" id="{3F3C0A88-767E-B8E8-2E4A-96838BA2C048}"/>
              </a:ext>
            </a:extLst>
          </p:cNvPr>
          <p:cNvSpPr txBox="1"/>
          <p:nvPr/>
        </p:nvSpPr>
        <p:spPr>
          <a:xfrm>
            <a:off x="434975" y="947819"/>
            <a:ext cx="1489075" cy="369332"/>
          </a:xfrm>
          <a:prstGeom prst="rect">
            <a:avLst/>
          </a:prstGeom>
          <a:noFill/>
        </p:spPr>
        <p:txBody>
          <a:bodyPr wrap="square" rtlCol="0">
            <a:spAutoFit/>
          </a:bodyPr>
          <a:lstStyle/>
          <a:p>
            <a:r>
              <a:rPr lang="en-US">
                <a:solidFill>
                  <a:schemeClr val="bg1"/>
                </a:solidFill>
                <a:latin typeface="Avenir Next LT Pro" panose="020B0504020202020204" pitchFamily="34" charset="0"/>
              </a:rPr>
              <a:t>Historically,</a:t>
            </a:r>
          </a:p>
        </p:txBody>
      </p:sp>
      <p:pic>
        <p:nvPicPr>
          <p:cNvPr id="5" name="Graphic 4" descr="Basketball with solid fill">
            <a:extLst>
              <a:ext uri="{FF2B5EF4-FFF2-40B4-BE49-F238E27FC236}">
                <a16:creationId xmlns:a16="http://schemas.microsoft.com/office/drawing/2014/main" id="{0C6C4321-BB36-0494-19D6-88AF249AB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62087" y="1611867"/>
            <a:ext cx="542925" cy="542925"/>
          </a:xfrm>
          <a:prstGeom prst="rect">
            <a:avLst/>
          </a:prstGeom>
        </p:spPr>
      </p:pic>
      <p:pic>
        <p:nvPicPr>
          <p:cNvPr id="6" name="Graphic 5" descr="Basketball with solid fill">
            <a:extLst>
              <a:ext uri="{FF2B5EF4-FFF2-40B4-BE49-F238E27FC236}">
                <a16:creationId xmlns:a16="http://schemas.microsoft.com/office/drawing/2014/main" id="{AFE0526D-8690-5F7A-2F10-A7F668275F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62087" y="2449508"/>
            <a:ext cx="542925" cy="542925"/>
          </a:xfrm>
          <a:prstGeom prst="rect">
            <a:avLst/>
          </a:prstGeom>
        </p:spPr>
      </p:pic>
      <p:sp>
        <p:nvSpPr>
          <p:cNvPr id="8" name="TextBox 7">
            <a:extLst>
              <a:ext uri="{FF2B5EF4-FFF2-40B4-BE49-F238E27FC236}">
                <a16:creationId xmlns:a16="http://schemas.microsoft.com/office/drawing/2014/main" id="{B6842F47-9031-5172-18AB-EFB00A8992E4}"/>
              </a:ext>
            </a:extLst>
          </p:cNvPr>
          <p:cNvSpPr txBox="1"/>
          <p:nvPr/>
        </p:nvSpPr>
        <p:spPr>
          <a:xfrm>
            <a:off x="2005011" y="1590941"/>
            <a:ext cx="10186989" cy="584775"/>
          </a:xfrm>
          <a:prstGeom prst="rect">
            <a:avLst/>
          </a:prstGeom>
          <a:noFill/>
        </p:spPr>
        <p:txBody>
          <a:bodyPr wrap="square" rtlCol="0">
            <a:spAutoFit/>
          </a:bodyPr>
          <a:lstStyle/>
          <a:p>
            <a:r>
              <a:rPr lang="en-US" sz="1600">
                <a:solidFill>
                  <a:schemeClr val="bg1"/>
                </a:solidFill>
                <a:latin typeface="Avenir Next LT Pro" panose="020B0504020202020204" pitchFamily="34" charset="0"/>
              </a:rPr>
              <a:t>The NBA has the </a:t>
            </a:r>
            <a:r>
              <a:rPr lang="en-US" sz="1600" b="1">
                <a:solidFill>
                  <a:schemeClr val="bg1"/>
                </a:solidFill>
                <a:latin typeface="Avenir Next LT Pro" panose="020B0504020202020204" pitchFamily="34" charset="0"/>
              </a:rPr>
              <a:t>biggest home advantage </a:t>
            </a:r>
            <a:r>
              <a:rPr lang="en-US" sz="1600">
                <a:solidFill>
                  <a:schemeClr val="bg1"/>
                </a:solidFill>
                <a:latin typeface="Avenir Next LT Pro" panose="020B0504020202020204" pitchFamily="34" charset="0"/>
              </a:rPr>
              <a:t>among all North American sports, </a:t>
            </a:r>
          </a:p>
          <a:p>
            <a:r>
              <a:rPr lang="en-US" sz="1600">
                <a:solidFill>
                  <a:schemeClr val="bg1"/>
                </a:solidFill>
                <a:latin typeface="Avenir Next LT Pro" panose="020B0504020202020204" pitchFamily="34" charset="0"/>
              </a:rPr>
              <a:t>The home team wins </a:t>
            </a:r>
            <a:r>
              <a:rPr lang="en-US" sz="1600" b="1">
                <a:solidFill>
                  <a:schemeClr val="bg1"/>
                </a:solidFill>
                <a:latin typeface="Avenir Next LT Pro" panose="020B0504020202020204" pitchFamily="34" charset="0"/>
              </a:rPr>
              <a:t>~60% </a:t>
            </a:r>
            <a:r>
              <a:rPr lang="en-US" sz="1600">
                <a:solidFill>
                  <a:schemeClr val="bg1"/>
                </a:solidFill>
                <a:latin typeface="Avenir Next LT Pro" panose="020B0504020202020204" pitchFamily="34" charset="0"/>
              </a:rPr>
              <a:t>of</a:t>
            </a:r>
            <a:r>
              <a:rPr lang="en-US" sz="1600" b="1">
                <a:solidFill>
                  <a:schemeClr val="bg1"/>
                </a:solidFill>
                <a:latin typeface="Avenir Next LT Pro" panose="020B0504020202020204" pitchFamily="34" charset="0"/>
              </a:rPr>
              <a:t> </a:t>
            </a:r>
            <a:r>
              <a:rPr lang="en-US" sz="1600">
                <a:solidFill>
                  <a:schemeClr val="bg1"/>
                </a:solidFill>
                <a:latin typeface="Avenir Next LT Pro" panose="020B0504020202020204" pitchFamily="34" charset="0"/>
              </a:rPr>
              <a:t>the time in the regular season and </a:t>
            </a:r>
            <a:r>
              <a:rPr lang="en-US" sz="1600" b="1">
                <a:solidFill>
                  <a:schemeClr val="bg1"/>
                </a:solidFill>
                <a:latin typeface="Avenir Next LT Pro" panose="020B0504020202020204" pitchFamily="34" charset="0"/>
              </a:rPr>
              <a:t>65% </a:t>
            </a:r>
            <a:r>
              <a:rPr lang="en-US" sz="1600">
                <a:solidFill>
                  <a:schemeClr val="bg1"/>
                </a:solidFill>
                <a:latin typeface="Avenir Next LT Pro" panose="020B0504020202020204" pitchFamily="34" charset="0"/>
              </a:rPr>
              <a:t>of the time in the playoffs.</a:t>
            </a:r>
          </a:p>
        </p:txBody>
      </p:sp>
      <p:sp>
        <p:nvSpPr>
          <p:cNvPr id="9" name="TextBox 8">
            <a:extLst>
              <a:ext uri="{FF2B5EF4-FFF2-40B4-BE49-F238E27FC236}">
                <a16:creationId xmlns:a16="http://schemas.microsoft.com/office/drawing/2014/main" id="{BBCC5ED8-1917-E315-3B65-141F02FD3025}"/>
              </a:ext>
            </a:extLst>
          </p:cNvPr>
          <p:cNvSpPr txBox="1"/>
          <p:nvPr/>
        </p:nvSpPr>
        <p:spPr>
          <a:xfrm>
            <a:off x="2005011" y="2426877"/>
            <a:ext cx="8420101" cy="584775"/>
          </a:xfrm>
          <a:prstGeom prst="rect">
            <a:avLst/>
          </a:prstGeom>
          <a:noFill/>
        </p:spPr>
        <p:txBody>
          <a:bodyPr wrap="square" rtlCol="0">
            <a:spAutoFit/>
          </a:bodyPr>
          <a:lstStyle/>
          <a:p>
            <a:r>
              <a:rPr lang="en-US" sz="1600">
                <a:solidFill>
                  <a:schemeClr val="bg1"/>
                </a:solidFill>
                <a:latin typeface="Avenir Next LT Pro" panose="020B0504020202020204" pitchFamily="34" charset="0"/>
              </a:rPr>
              <a:t>A Harvard study in 2008, found that the </a:t>
            </a:r>
            <a:r>
              <a:rPr lang="en-US" sz="1600" b="1">
                <a:solidFill>
                  <a:schemeClr val="bg1"/>
                </a:solidFill>
                <a:latin typeface="Avenir Next LT Pro" panose="020B0504020202020204" pitchFamily="34" charset="0"/>
              </a:rPr>
              <a:t>home team </a:t>
            </a:r>
            <a:r>
              <a:rPr lang="en-US" sz="1600">
                <a:solidFill>
                  <a:schemeClr val="bg1"/>
                </a:solidFill>
                <a:latin typeface="Avenir Next LT Pro" panose="020B0504020202020204" pitchFamily="34" charset="0"/>
              </a:rPr>
              <a:t>scored </a:t>
            </a:r>
            <a:r>
              <a:rPr lang="en-US" sz="1600" b="1">
                <a:solidFill>
                  <a:schemeClr val="bg1"/>
                </a:solidFill>
                <a:latin typeface="Avenir Next LT Pro" panose="020B0504020202020204" pitchFamily="34" charset="0"/>
              </a:rPr>
              <a:t>3.24 </a:t>
            </a:r>
            <a:r>
              <a:rPr lang="en-US" sz="1600">
                <a:solidFill>
                  <a:schemeClr val="bg1"/>
                </a:solidFill>
                <a:latin typeface="Avenir Next LT Pro" panose="020B0504020202020204" pitchFamily="34" charset="0"/>
              </a:rPr>
              <a:t>points more than the visitors on average for seasons 04-05 and 05-06.</a:t>
            </a:r>
          </a:p>
        </p:txBody>
      </p:sp>
      <p:sp>
        <p:nvSpPr>
          <p:cNvPr id="10" name="TextBox 9">
            <a:extLst>
              <a:ext uri="{FF2B5EF4-FFF2-40B4-BE49-F238E27FC236}">
                <a16:creationId xmlns:a16="http://schemas.microsoft.com/office/drawing/2014/main" id="{CDD1305C-CCEF-59C3-B061-1014E3FC97BA}"/>
              </a:ext>
            </a:extLst>
          </p:cNvPr>
          <p:cNvSpPr txBox="1"/>
          <p:nvPr/>
        </p:nvSpPr>
        <p:spPr>
          <a:xfrm>
            <a:off x="434975" y="3661683"/>
            <a:ext cx="5041900" cy="369332"/>
          </a:xfrm>
          <a:prstGeom prst="rect">
            <a:avLst/>
          </a:prstGeom>
          <a:noFill/>
        </p:spPr>
        <p:txBody>
          <a:bodyPr wrap="square" rtlCol="0">
            <a:spAutoFit/>
          </a:bodyPr>
          <a:lstStyle/>
          <a:p>
            <a:r>
              <a:rPr lang="en-US">
                <a:latin typeface="Avenir Next LT Pro" panose="020B0504020202020204" pitchFamily="34" charset="0"/>
              </a:rPr>
              <a:t>Possible Factors that affect Home Advantage:</a:t>
            </a:r>
          </a:p>
        </p:txBody>
      </p:sp>
      <p:pic>
        <p:nvPicPr>
          <p:cNvPr id="12" name="Graphic 11" descr="Sleep outline">
            <a:extLst>
              <a:ext uri="{FF2B5EF4-FFF2-40B4-BE49-F238E27FC236}">
                <a16:creationId xmlns:a16="http://schemas.microsoft.com/office/drawing/2014/main" id="{76ED5EB8-2C26-94ED-6E78-BC76CAB788E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21242" y="4337017"/>
            <a:ext cx="914400" cy="914400"/>
          </a:xfrm>
          <a:prstGeom prst="rect">
            <a:avLst/>
          </a:prstGeom>
        </p:spPr>
      </p:pic>
      <p:sp>
        <p:nvSpPr>
          <p:cNvPr id="20" name="TextBox 19">
            <a:extLst>
              <a:ext uri="{FF2B5EF4-FFF2-40B4-BE49-F238E27FC236}">
                <a16:creationId xmlns:a16="http://schemas.microsoft.com/office/drawing/2014/main" id="{3AD640EA-80B0-7303-5D5F-CB9FE413B11E}"/>
              </a:ext>
            </a:extLst>
          </p:cNvPr>
          <p:cNvSpPr txBox="1"/>
          <p:nvPr/>
        </p:nvSpPr>
        <p:spPr>
          <a:xfrm>
            <a:off x="6065229" y="5263792"/>
            <a:ext cx="1226426" cy="646331"/>
          </a:xfrm>
          <a:prstGeom prst="rect">
            <a:avLst/>
          </a:prstGeom>
          <a:noFill/>
        </p:spPr>
        <p:txBody>
          <a:bodyPr wrap="square">
            <a:spAutoFit/>
          </a:bodyPr>
          <a:lstStyle/>
          <a:p>
            <a:pPr algn="ctr"/>
            <a:r>
              <a:rPr lang="en-US" sz="1200" b="1">
                <a:solidFill>
                  <a:srgbClr val="0070C0"/>
                </a:solidFill>
                <a:latin typeface="Avenir Next LT Pro" panose="020B0504020202020204" pitchFamily="34" charset="0"/>
              </a:rPr>
              <a:t>Familiarity with Environment</a:t>
            </a:r>
            <a:endParaRPr lang="en-US" sz="1200">
              <a:solidFill>
                <a:srgbClr val="0070C0"/>
              </a:solidFill>
            </a:endParaRPr>
          </a:p>
        </p:txBody>
      </p:sp>
      <p:pic>
        <p:nvPicPr>
          <p:cNvPr id="18" name="Graphic 17" descr="Basketball Hoop outline">
            <a:extLst>
              <a:ext uri="{FF2B5EF4-FFF2-40B4-BE49-F238E27FC236}">
                <a16:creationId xmlns:a16="http://schemas.microsoft.com/office/drawing/2014/main" id="{185F2676-FC9B-5167-110D-B5EE1C10944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30468" y="4337017"/>
            <a:ext cx="914400" cy="914400"/>
          </a:xfrm>
          <a:prstGeom prst="rect">
            <a:avLst/>
          </a:prstGeom>
        </p:spPr>
      </p:pic>
      <p:sp>
        <p:nvSpPr>
          <p:cNvPr id="21" name="TextBox 20">
            <a:extLst>
              <a:ext uri="{FF2B5EF4-FFF2-40B4-BE49-F238E27FC236}">
                <a16:creationId xmlns:a16="http://schemas.microsoft.com/office/drawing/2014/main" id="{2286A8E4-FF75-5FF5-3E3F-2632E679553A}"/>
              </a:ext>
            </a:extLst>
          </p:cNvPr>
          <p:cNvSpPr txBox="1"/>
          <p:nvPr/>
        </p:nvSpPr>
        <p:spPr>
          <a:xfrm>
            <a:off x="4601398" y="5251415"/>
            <a:ext cx="972539" cy="276999"/>
          </a:xfrm>
          <a:prstGeom prst="rect">
            <a:avLst/>
          </a:prstGeom>
          <a:noFill/>
        </p:spPr>
        <p:txBody>
          <a:bodyPr wrap="square">
            <a:spAutoFit/>
          </a:bodyPr>
          <a:lstStyle/>
          <a:p>
            <a:r>
              <a:rPr lang="en-US" sz="1200" b="1">
                <a:solidFill>
                  <a:srgbClr val="0070C0"/>
                </a:solidFill>
                <a:latin typeface="Avenir Next LT Pro" panose="020B0504020202020204" pitchFamily="34" charset="0"/>
              </a:rPr>
              <a:t>Officiating</a:t>
            </a:r>
            <a:endParaRPr lang="en-US" sz="1200">
              <a:solidFill>
                <a:srgbClr val="0070C0"/>
              </a:solidFill>
            </a:endParaRPr>
          </a:p>
        </p:txBody>
      </p:sp>
      <p:pic>
        <p:nvPicPr>
          <p:cNvPr id="14" name="Graphic 13" descr="Cheers with solid fill">
            <a:extLst>
              <a:ext uri="{FF2B5EF4-FFF2-40B4-BE49-F238E27FC236}">
                <a16:creationId xmlns:a16="http://schemas.microsoft.com/office/drawing/2014/main" id="{3D202C7A-F170-46F8-F49F-7ED727FDC3E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39051" y="4337017"/>
            <a:ext cx="914400" cy="914400"/>
          </a:xfrm>
          <a:prstGeom prst="rect">
            <a:avLst/>
          </a:prstGeom>
        </p:spPr>
      </p:pic>
      <p:sp>
        <p:nvSpPr>
          <p:cNvPr id="22" name="TextBox 21">
            <a:extLst>
              <a:ext uri="{FF2B5EF4-FFF2-40B4-BE49-F238E27FC236}">
                <a16:creationId xmlns:a16="http://schemas.microsoft.com/office/drawing/2014/main" id="{558432F9-B4AA-510D-1D3E-38A74E7A50FF}"/>
              </a:ext>
            </a:extLst>
          </p:cNvPr>
          <p:cNvSpPr txBox="1"/>
          <p:nvPr/>
        </p:nvSpPr>
        <p:spPr>
          <a:xfrm>
            <a:off x="3053326" y="5251415"/>
            <a:ext cx="1085850" cy="461665"/>
          </a:xfrm>
          <a:prstGeom prst="rect">
            <a:avLst/>
          </a:prstGeom>
          <a:noFill/>
        </p:spPr>
        <p:txBody>
          <a:bodyPr wrap="square">
            <a:spAutoFit/>
          </a:bodyPr>
          <a:lstStyle/>
          <a:p>
            <a:pPr algn="ctr"/>
            <a:r>
              <a:rPr lang="en-US" sz="1200" b="1">
                <a:solidFill>
                  <a:srgbClr val="0070C0"/>
                </a:solidFill>
                <a:latin typeface="Avenir Next LT Pro" panose="020B0504020202020204" pitchFamily="34" charset="0"/>
              </a:rPr>
              <a:t>Crowd</a:t>
            </a:r>
          </a:p>
          <a:p>
            <a:pPr algn="ctr"/>
            <a:r>
              <a:rPr lang="en-US" sz="1200" b="1">
                <a:solidFill>
                  <a:srgbClr val="0070C0"/>
                </a:solidFill>
                <a:latin typeface="Avenir Next LT Pro" panose="020B0504020202020204" pitchFamily="34" charset="0"/>
              </a:rPr>
              <a:t>Support</a:t>
            </a:r>
            <a:endParaRPr lang="en-US" sz="1200">
              <a:solidFill>
                <a:srgbClr val="0070C0"/>
              </a:solidFill>
            </a:endParaRPr>
          </a:p>
        </p:txBody>
      </p:sp>
      <p:pic>
        <p:nvPicPr>
          <p:cNvPr id="16" name="Graphic 15" descr="Travel with solid fill">
            <a:extLst>
              <a:ext uri="{FF2B5EF4-FFF2-40B4-BE49-F238E27FC236}">
                <a16:creationId xmlns:a16="http://schemas.microsoft.com/office/drawing/2014/main" id="{5A298E30-6CC8-B27E-42FC-BA36478001A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003610" y="4276594"/>
            <a:ext cx="914400" cy="914400"/>
          </a:xfrm>
          <a:prstGeom prst="rect">
            <a:avLst/>
          </a:prstGeom>
        </p:spPr>
      </p:pic>
      <p:sp>
        <p:nvSpPr>
          <p:cNvPr id="23" name="TextBox 22">
            <a:extLst>
              <a:ext uri="{FF2B5EF4-FFF2-40B4-BE49-F238E27FC236}">
                <a16:creationId xmlns:a16="http://schemas.microsoft.com/office/drawing/2014/main" id="{D0F5F841-D672-1D1C-B6B3-8D7E8788EEF8}"/>
              </a:ext>
            </a:extLst>
          </p:cNvPr>
          <p:cNvSpPr txBox="1"/>
          <p:nvPr/>
        </p:nvSpPr>
        <p:spPr>
          <a:xfrm>
            <a:off x="7782947" y="5224523"/>
            <a:ext cx="1355726" cy="276999"/>
          </a:xfrm>
          <a:prstGeom prst="rect">
            <a:avLst/>
          </a:prstGeom>
          <a:noFill/>
        </p:spPr>
        <p:txBody>
          <a:bodyPr wrap="square">
            <a:spAutoFit/>
          </a:bodyPr>
          <a:lstStyle/>
          <a:p>
            <a:pPr algn="ctr"/>
            <a:r>
              <a:rPr lang="en-US" sz="1200" b="1">
                <a:solidFill>
                  <a:srgbClr val="0070C0"/>
                </a:solidFill>
                <a:latin typeface="Avenir Next LT Pro" panose="020B0504020202020204" pitchFamily="34" charset="0"/>
              </a:rPr>
              <a:t>Travel Fatigue</a:t>
            </a:r>
            <a:endParaRPr lang="en-US" sz="1200">
              <a:solidFill>
                <a:srgbClr val="0070C0"/>
              </a:solidFill>
            </a:endParaRPr>
          </a:p>
        </p:txBody>
      </p:sp>
    </p:spTree>
    <p:extLst>
      <p:ext uri="{BB962C8B-B14F-4D97-AF65-F5344CB8AC3E}">
        <p14:creationId xmlns:p14="http://schemas.microsoft.com/office/powerpoint/2010/main" val="395828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 -0.5 " pathEditMode="relative" rAng="0" ptsTypes="AA">
                                      <p:cBhvr>
                                        <p:cTn id="6" dur="2000" fill="hold"/>
                                        <p:tgtEl>
                                          <p:spTgt spid="4"/>
                                        </p:tgtEl>
                                        <p:attrNameLst>
                                          <p:attrName>ppt_x</p:attrName>
                                          <p:attrName>ppt_y</p:attrName>
                                        </p:attrNameLst>
                                      </p:cBhvr>
                                      <p:rCtr x="0" y="-25000"/>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p:bldP spid="20" grpId="0"/>
      <p:bldP spid="21" grpId="0"/>
      <p:bldP spid="22" grpId="0"/>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4F81B9-FB4D-4A54-4FAA-D57F960FC0FD}"/>
              </a:ext>
            </a:extLst>
          </p:cNvPr>
          <p:cNvSpPr/>
          <p:nvPr/>
        </p:nvSpPr>
        <p:spPr>
          <a:xfrm>
            <a:off x="0" y="0"/>
            <a:ext cx="12192000" cy="3429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ext Placeholder 1">
            <a:extLst>
              <a:ext uri="{FF2B5EF4-FFF2-40B4-BE49-F238E27FC236}">
                <a16:creationId xmlns:a16="http://schemas.microsoft.com/office/drawing/2014/main" id="{1DAC9B8E-90EA-FC53-D943-8934CFA1448C}"/>
              </a:ext>
            </a:extLst>
          </p:cNvPr>
          <p:cNvSpPr>
            <a:spLocks noGrp="1"/>
          </p:cNvSpPr>
          <p:nvPr>
            <p:ph type="body" sz="quarter" idx="13"/>
          </p:nvPr>
        </p:nvSpPr>
        <p:spPr/>
        <p:txBody>
          <a:bodyPr/>
          <a:lstStyle/>
          <a:p>
            <a:r>
              <a:rPr lang="en-US">
                <a:solidFill>
                  <a:schemeClr val="bg1"/>
                </a:solidFill>
                <a:latin typeface="Avenir Next LT Pro" panose="020B0504020202020204" pitchFamily="34" charset="0"/>
              </a:rPr>
              <a:t>Problem Identification (background)</a:t>
            </a:r>
          </a:p>
        </p:txBody>
      </p:sp>
      <p:sp>
        <p:nvSpPr>
          <p:cNvPr id="3" name="TextBox 2">
            <a:extLst>
              <a:ext uri="{FF2B5EF4-FFF2-40B4-BE49-F238E27FC236}">
                <a16:creationId xmlns:a16="http://schemas.microsoft.com/office/drawing/2014/main" id="{3F3C0A88-767E-B8E8-2E4A-96838BA2C048}"/>
              </a:ext>
            </a:extLst>
          </p:cNvPr>
          <p:cNvSpPr txBox="1"/>
          <p:nvPr/>
        </p:nvSpPr>
        <p:spPr>
          <a:xfrm>
            <a:off x="434975" y="947819"/>
            <a:ext cx="1489075" cy="369332"/>
          </a:xfrm>
          <a:prstGeom prst="rect">
            <a:avLst/>
          </a:prstGeom>
          <a:noFill/>
        </p:spPr>
        <p:txBody>
          <a:bodyPr wrap="square" rtlCol="0">
            <a:spAutoFit/>
          </a:bodyPr>
          <a:lstStyle/>
          <a:p>
            <a:r>
              <a:rPr lang="en-US">
                <a:solidFill>
                  <a:schemeClr val="bg1"/>
                </a:solidFill>
                <a:latin typeface="Avenir Next LT Pro" panose="020B0504020202020204" pitchFamily="34" charset="0"/>
              </a:rPr>
              <a:t>Historically,</a:t>
            </a:r>
          </a:p>
        </p:txBody>
      </p:sp>
      <p:pic>
        <p:nvPicPr>
          <p:cNvPr id="5" name="Graphic 4" descr="Basketball with solid fill">
            <a:extLst>
              <a:ext uri="{FF2B5EF4-FFF2-40B4-BE49-F238E27FC236}">
                <a16:creationId xmlns:a16="http://schemas.microsoft.com/office/drawing/2014/main" id="{0C6C4321-BB36-0494-19D6-88AF249AB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62087" y="1611867"/>
            <a:ext cx="542925" cy="542925"/>
          </a:xfrm>
          <a:prstGeom prst="rect">
            <a:avLst/>
          </a:prstGeom>
        </p:spPr>
      </p:pic>
      <p:pic>
        <p:nvPicPr>
          <p:cNvPr id="6" name="Graphic 5" descr="Basketball with solid fill">
            <a:extLst>
              <a:ext uri="{FF2B5EF4-FFF2-40B4-BE49-F238E27FC236}">
                <a16:creationId xmlns:a16="http://schemas.microsoft.com/office/drawing/2014/main" id="{AFE0526D-8690-5F7A-2F10-A7F668275F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62087" y="2449508"/>
            <a:ext cx="542925" cy="542925"/>
          </a:xfrm>
          <a:prstGeom prst="rect">
            <a:avLst/>
          </a:prstGeom>
        </p:spPr>
      </p:pic>
      <p:sp>
        <p:nvSpPr>
          <p:cNvPr id="8" name="TextBox 7">
            <a:extLst>
              <a:ext uri="{FF2B5EF4-FFF2-40B4-BE49-F238E27FC236}">
                <a16:creationId xmlns:a16="http://schemas.microsoft.com/office/drawing/2014/main" id="{B6842F47-9031-5172-18AB-EFB00A8992E4}"/>
              </a:ext>
            </a:extLst>
          </p:cNvPr>
          <p:cNvSpPr txBox="1"/>
          <p:nvPr/>
        </p:nvSpPr>
        <p:spPr>
          <a:xfrm>
            <a:off x="2005011" y="1590941"/>
            <a:ext cx="10186989" cy="584775"/>
          </a:xfrm>
          <a:prstGeom prst="rect">
            <a:avLst/>
          </a:prstGeom>
          <a:noFill/>
        </p:spPr>
        <p:txBody>
          <a:bodyPr wrap="square" rtlCol="0">
            <a:spAutoFit/>
          </a:bodyPr>
          <a:lstStyle/>
          <a:p>
            <a:r>
              <a:rPr lang="en-US" sz="1600">
                <a:solidFill>
                  <a:schemeClr val="bg1"/>
                </a:solidFill>
                <a:latin typeface="Avenir Next LT Pro" panose="020B0504020202020204" pitchFamily="34" charset="0"/>
              </a:rPr>
              <a:t>The NBA has the </a:t>
            </a:r>
            <a:r>
              <a:rPr lang="en-US" sz="1600" b="1">
                <a:solidFill>
                  <a:schemeClr val="bg1"/>
                </a:solidFill>
                <a:latin typeface="Avenir Next LT Pro" panose="020B0504020202020204" pitchFamily="34" charset="0"/>
              </a:rPr>
              <a:t>biggest home advantage </a:t>
            </a:r>
            <a:r>
              <a:rPr lang="en-US" sz="1600">
                <a:solidFill>
                  <a:schemeClr val="bg1"/>
                </a:solidFill>
                <a:latin typeface="Avenir Next LT Pro" panose="020B0504020202020204" pitchFamily="34" charset="0"/>
              </a:rPr>
              <a:t>among all North American sports, </a:t>
            </a:r>
          </a:p>
          <a:p>
            <a:r>
              <a:rPr lang="en-US" sz="1600">
                <a:solidFill>
                  <a:schemeClr val="bg1"/>
                </a:solidFill>
                <a:latin typeface="Avenir Next LT Pro" panose="020B0504020202020204" pitchFamily="34" charset="0"/>
              </a:rPr>
              <a:t>The home team wins </a:t>
            </a:r>
            <a:r>
              <a:rPr lang="en-US" sz="1600" b="1">
                <a:solidFill>
                  <a:schemeClr val="bg1"/>
                </a:solidFill>
                <a:latin typeface="Avenir Next LT Pro" panose="020B0504020202020204" pitchFamily="34" charset="0"/>
              </a:rPr>
              <a:t>~60% </a:t>
            </a:r>
            <a:r>
              <a:rPr lang="en-US" sz="1600">
                <a:solidFill>
                  <a:schemeClr val="bg1"/>
                </a:solidFill>
                <a:latin typeface="Avenir Next LT Pro" panose="020B0504020202020204" pitchFamily="34" charset="0"/>
              </a:rPr>
              <a:t>of</a:t>
            </a:r>
            <a:r>
              <a:rPr lang="en-US" sz="1600" b="1">
                <a:solidFill>
                  <a:schemeClr val="bg1"/>
                </a:solidFill>
                <a:latin typeface="Avenir Next LT Pro" panose="020B0504020202020204" pitchFamily="34" charset="0"/>
              </a:rPr>
              <a:t> </a:t>
            </a:r>
            <a:r>
              <a:rPr lang="en-US" sz="1600">
                <a:solidFill>
                  <a:schemeClr val="bg1"/>
                </a:solidFill>
                <a:latin typeface="Avenir Next LT Pro" panose="020B0504020202020204" pitchFamily="34" charset="0"/>
              </a:rPr>
              <a:t>the time in the regular season and </a:t>
            </a:r>
            <a:r>
              <a:rPr lang="en-US" sz="1600" b="1">
                <a:solidFill>
                  <a:schemeClr val="bg1"/>
                </a:solidFill>
                <a:latin typeface="Avenir Next LT Pro" panose="020B0504020202020204" pitchFamily="34" charset="0"/>
              </a:rPr>
              <a:t>65% </a:t>
            </a:r>
            <a:r>
              <a:rPr lang="en-US" sz="1600">
                <a:solidFill>
                  <a:schemeClr val="bg1"/>
                </a:solidFill>
                <a:latin typeface="Avenir Next LT Pro" panose="020B0504020202020204" pitchFamily="34" charset="0"/>
              </a:rPr>
              <a:t>of the time in the playoffs.</a:t>
            </a:r>
          </a:p>
        </p:txBody>
      </p:sp>
      <p:sp>
        <p:nvSpPr>
          <p:cNvPr id="9" name="TextBox 8">
            <a:extLst>
              <a:ext uri="{FF2B5EF4-FFF2-40B4-BE49-F238E27FC236}">
                <a16:creationId xmlns:a16="http://schemas.microsoft.com/office/drawing/2014/main" id="{BBCC5ED8-1917-E315-3B65-141F02FD3025}"/>
              </a:ext>
            </a:extLst>
          </p:cNvPr>
          <p:cNvSpPr txBox="1"/>
          <p:nvPr/>
        </p:nvSpPr>
        <p:spPr>
          <a:xfrm>
            <a:off x="2005011" y="2426877"/>
            <a:ext cx="8420101" cy="584775"/>
          </a:xfrm>
          <a:prstGeom prst="rect">
            <a:avLst/>
          </a:prstGeom>
          <a:noFill/>
        </p:spPr>
        <p:txBody>
          <a:bodyPr wrap="square" rtlCol="0">
            <a:spAutoFit/>
          </a:bodyPr>
          <a:lstStyle/>
          <a:p>
            <a:r>
              <a:rPr lang="en-US" sz="1600">
                <a:solidFill>
                  <a:schemeClr val="bg1"/>
                </a:solidFill>
                <a:latin typeface="Avenir Next LT Pro" panose="020B0504020202020204" pitchFamily="34" charset="0"/>
              </a:rPr>
              <a:t>A Harvard study in 2008, found that the </a:t>
            </a:r>
            <a:r>
              <a:rPr lang="en-US" sz="1600" b="1">
                <a:solidFill>
                  <a:schemeClr val="bg1"/>
                </a:solidFill>
                <a:latin typeface="Avenir Next LT Pro" panose="020B0504020202020204" pitchFamily="34" charset="0"/>
              </a:rPr>
              <a:t>home team </a:t>
            </a:r>
            <a:r>
              <a:rPr lang="en-US" sz="1600">
                <a:solidFill>
                  <a:schemeClr val="bg1"/>
                </a:solidFill>
                <a:latin typeface="Avenir Next LT Pro" panose="020B0504020202020204" pitchFamily="34" charset="0"/>
              </a:rPr>
              <a:t>scored </a:t>
            </a:r>
            <a:r>
              <a:rPr lang="en-US" sz="1600" b="1">
                <a:solidFill>
                  <a:schemeClr val="bg1"/>
                </a:solidFill>
                <a:latin typeface="Avenir Next LT Pro" panose="020B0504020202020204" pitchFamily="34" charset="0"/>
              </a:rPr>
              <a:t>3.24 </a:t>
            </a:r>
            <a:r>
              <a:rPr lang="en-US" sz="1600">
                <a:solidFill>
                  <a:schemeClr val="bg1"/>
                </a:solidFill>
                <a:latin typeface="Avenir Next LT Pro" panose="020B0504020202020204" pitchFamily="34" charset="0"/>
              </a:rPr>
              <a:t>points more than the visitors on average for seasons 04-05 and 05-06.</a:t>
            </a:r>
          </a:p>
        </p:txBody>
      </p:sp>
      <p:sp>
        <p:nvSpPr>
          <p:cNvPr id="10" name="TextBox 9">
            <a:extLst>
              <a:ext uri="{FF2B5EF4-FFF2-40B4-BE49-F238E27FC236}">
                <a16:creationId xmlns:a16="http://schemas.microsoft.com/office/drawing/2014/main" id="{CDD1305C-CCEF-59C3-B061-1014E3FC97BA}"/>
              </a:ext>
            </a:extLst>
          </p:cNvPr>
          <p:cNvSpPr txBox="1"/>
          <p:nvPr/>
        </p:nvSpPr>
        <p:spPr>
          <a:xfrm>
            <a:off x="434975" y="3661683"/>
            <a:ext cx="5041900" cy="369332"/>
          </a:xfrm>
          <a:prstGeom prst="rect">
            <a:avLst/>
          </a:prstGeom>
          <a:noFill/>
        </p:spPr>
        <p:txBody>
          <a:bodyPr wrap="square" rtlCol="0">
            <a:spAutoFit/>
          </a:bodyPr>
          <a:lstStyle/>
          <a:p>
            <a:r>
              <a:rPr lang="en-US">
                <a:latin typeface="Avenir Next LT Pro" panose="020B0504020202020204" pitchFamily="34" charset="0"/>
              </a:rPr>
              <a:t>Possible Factors that affect Home Advantage:</a:t>
            </a:r>
          </a:p>
        </p:txBody>
      </p:sp>
      <p:pic>
        <p:nvPicPr>
          <p:cNvPr id="12" name="Graphic 11" descr="Sleep outline">
            <a:extLst>
              <a:ext uri="{FF2B5EF4-FFF2-40B4-BE49-F238E27FC236}">
                <a16:creationId xmlns:a16="http://schemas.microsoft.com/office/drawing/2014/main" id="{76ED5EB8-2C26-94ED-6E78-BC76CAB788E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21242" y="4337017"/>
            <a:ext cx="914400" cy="914400"/>
          </a:xfrm>
          <a:prstGeom prst="rect">
            <a:avLst/>
          </a:prstGeom>
        </p:spPr>
      </p:pic>
      <p:sp>
        <p:nvSpPr>
          <p:cNvPr id="20" name="TextBox 19">
            <a:extLst>
              <a:ext uri="{FF2B5EF4-FFF2-40B4-BE49-F238E27FC236}">
                <a16:creationId xmlns:a16="http://schemas.microsoft.com/office/drawing/2014/main" id="{3AD640EA-80B0-7303-5D5F-CB9FE413B11E}"/>
              </a:ext>
            </a:extLst>
          </p:cNvPr>
          <p:cNvSpPr txBox="1"/>
          <p:nvPr/>
        </p:nvSpPr>
        <p:spPr>
          <a:xfrm>
            <a:off x="6065229" y="5263792"/>
            <a:ext cx="1226426" cy="646331"/>
          </a:xfrm>
          <a:prstGeom prst="rect">
            <a:avLst/>
          </a:prstGeom>
          <a:noFill/>
        </p:spPr>
        <p:txBody>
          <a:bodyPr wrap="square">
            <a:spAutoFit/>
          </a:bodyPr>
          <a:lstStyle/>
          <a:p>
            <a:pPr algn="ctr"/>
            <a:r>
              <a:rPr lang="en-US" sz="1200" b="1">
                <a:solidFill>
                  <a:srgbClr val="0070C0"/>
                </a:solidFill>
                <a:latin typeface="Avenir Next LT Pro" panose="020B0504020202020204" pitchFamily="34" charset="0"/>
              </a:rPr>
              <a:t>Familiarity with Environment</a:t>
            </a:r>
            <a:endParaRPr lang="en-US" sz="1200">
              <a:solidFill>
                <a:srgbClr val="0070C0"/>
              </a:solidFill>
            </a:endParaRPr>
          </a:p>
        </p:txBody>
      </p:sp>
      <p:pic>
        <p:nvPicPr>
          <p:cNvPr id="18" name="Graphic 17" descr="Basketball Hoop outline">
            <a:extLst>
              <a:ext uri="{FF2B5EF4-FFF2-40B4-BE49-F238E27FC236}">
                <a16:creationId xmlns:a16="http://schemas.microsoft.com/office/drawing/2014/main" id="{185F2676-FC9B-5167-110D-B5EE1C10944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30468" y="4337017"/>
            <a:ext cx="914400" cy="914400"/>
          </a:xfrm>
          <a:prstGeom prst="rect">
            <a:avLst/>
          </a:prstGeom>
        </p:spPr>
      </p:pic>
      <p:sp>
        <p:nvSpPr>
          <p:cNvPr id="21" name="TextBox 20">
            <a:extLst>
              <a:ext uri="{FF2B5EF4-FFF2-40B4-BE49-F238E27FC236}">
                <a16:creationId xmlns:a16="http://schemas.microsoft.com/office/drawing/2014/main" id="{2286A8E4-FF75-5FF5-3E3F-2632E679553A}"/>
              </a:ext>
            </a:extLst>
          </p:cNvPr>
          <p:cNvSpPr txBox="1"/>
          <p:nvPr/>
        </p:nvSpPr>
        <p:spPr>
          <a:xfrm>
            <a:off x="4601398" y="5251415"/>
            <a:ext cx="972539" cy="276999"/>
          </a:xfrm>
          <a:prstGeom prst="rect">
            <a:avLst/>
          </a:prstGeom>
          <a:noFill/>
        </p:spPr>
        <p:txBody>
          <a:bodyPr wrap="square">
            <a:spAutoFit/>
          </a:bodyPr>
          <a:lstStyle/>
          <a:p>
            <a:r>
              <a:rPr lang="en-US" sz="1200" b="1">
                <a:solidFill>
                  <a:srgbClr val="0070C0"/>
                </a:solidFill>
                <a:latin typeface="Avenir Next LT Pro" panose="020B0504020202020204" pitchFamily="34" charset="0"/>
              </a:rPr>
              <a:t>Officiating</a:t>
            </a:r>
            <a:endParaRPr lang="en-US" sz="1200">
              <a:solidFill>
                <a:srgbClr val="0070C0"/>
              </a:solidFill>
            </a:endParaRPr>
          </a:p>
        </p:txBody>
      </p:sp>
      <p:pic>
        <p:nvPicPr>
          <p:cNvPr id="14" name="Graphic 13" descr="Cheers with solid fill">
            <a:extLst>
              <a:ext uri="{FF2B5EF4-FFF2-40B4-BE49-F238E27FC236}">
                <a16:creationId xmlns:a16="http://schemas.microsoft.com/office/drawing/2014/main" id="{3D202C7A-F170-46F8-F49F-7ED727FDC3E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39051" y="4337017"/>
            <a:ext cx="914400" cy="914400"/>
          </a:xfrm>
          <a:prstGeom prst="rect">
            <a:avLst/>
          </a:prstGeom>
        </p:spPr>
      </p:pic>
      <p:sp>
        <p:nvSpPr>
          <p:cNvPr id="22" name="TextBox 21">
            <a:extLst>
              <a:ext uri="{FF2B5EF4-FFF2-40B4-BE49-F238E27FC236}">
                <a16:creationId xmlns:a16="http://schemas.microsoft.com/office/drawing/2014/main" id="{558432F9-B4AA-510D-1D3E-38A74E7A50FF}"/>
              </a:ext>
            </a:extLst>
          </p:cNvPr>
          <p:cNvSpPr txBox="1"/>
          <p:nvPr/>
        </p:nvSpPr>
        <p:spPr>
          <a:xfrm>
            <a:off x="3053326" y="5251415"/>
            <a:ext cx="1085850" cy="461665"/>
          </a:xfrm>
          <a:prstGeom prst="rect">
            <a:avLst/>
          </a:prstGeom>
          <a:noFill/>
        </p:spPr>
        <p:txBody>
          <a:bodyPr wrap="square">
            <a:spAutoFit/>
          </a:bodyPr>
          <a:lstStyle/>
          <a:p>
            <a:pPr algn="ctr"/>
            <a:r>
              <a:rPr lang="en-US" sz="1200" b="1">
                <a:solidFill>
                  <a:srgbClr val="0070C0"/>
                </a:solidFill>
                <a:latin typeface="Avenir Next LT Pro" panose="020B0504020202020204" pitchFamily="34" charset="0"/>
              </a:rPr>
              <a:t>Crowd</a:t>
            </a:r>
          </a:p>
          <a:p>
            <a:pPr algn="ctr"/>
            <a:r>
              <a:rPr lang="en-US" sz="1200" b="1">
                <a:solidFill>
                  <a:srgbClr val="0070C0"/>
                </a:solidFill>
                <a:latin typeface="Avenir Next LT Pro" panose="020B0504020202020204" pitchFamily="34" charset="0"/>
              </a:rPr>
              <a:t>Support</a:t>
            </a:r>
            <a:endParaRPr lang="en-US" sz="1200">
              <a:solidFill>
                <a:srgbClr val="0070C0"/>
              </a:solidFill>
            </a:endParaRPr>
          </a:p>
        </p:txBody>
      </p:sp>
      <p:pic>
        <p:nvPicPr>
          <p:cNvPr id="16" name="Graphic 15" descr="Travel with solid fill">
            <a:extLst>
              <a:ext uri="{FF2B5EF4-FFF2-40B4-BE49-F238E27FC236}">
                <a16:creationId xmlns:a16="http://schemas.microsoft.com/office/drawing/2014/main" id="{5A298E30-6CC8-B27E-42FC-BA36478001A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003610" y="4276594"/>
            <a:ext cx="914400" cy="914400"/>
          </a:xfrm>
          <a:prstGeom prst="rect">
            <a:avLst/>
          </a:prstGeom>
        </p:spPr>
      </p:pic>
      <p:sp>
        <p:nvSpPr>
          <p:cNvPr id="23" name="TextBox 22">
            <a:extLst>
              <a:ext uri="{FF2B5EF4-FFF2-40B4-BE49-F238E27FC236}">
                <a16:creationId xmlns:a16="http://schemas.microsoft.com/office/drawing/2014/main" id="{D0F5F841-D672-1D1C-B6B3-8D7E8788EEF8}"/>
              </a:ext>
            </a:extLst>
          </p:cNvPr>
          <p:cNvSpPr txBox="1"/>
          <p:nvPr/>
        </p:nvSpPr>
        <p:spPr>
          <a:xfrm>
            <a:off x="7782947" y="5224523"/>
            <a:ext cx="1355726" cy="276999"/>
          </a:xfrm>
          <a:prstGeom prst="rect">
            <a:avLst/>
          </a:prstGeom>
          <a:noFill/>
        </p:spPr>
        <p:txBody>
          <a:bodyPr wrap="square">
            <a:spAutoFit/>
          </a:bodyPr>
          <a:lstStyle/>
          <a:p>
            <a:pPr algn="ctr"/>
            <a:r>
              <a:rPr lang="en-US" sz="1200" b="1">
                <a:solidFill>
                  <a:srgbClr val="0070C0"/>
                </a:solidFill>
                <a:latin typeface="Avenir Next LT Pro" panose="020B0504020202020204" pitchFamily="34" charset="0"/>
              </a:rPr>
              <a:t>Travel Fatigue</a:t>
            </a:r>
            <a:endParaRPr lang="en-US" sz="1200">
              <a:solidFill>
                <a:srgbClr val="0070C0"/>
              </a:solidFill>
            </a:endParaRPr>
          </a:p>
        </p:txBody>
      </p:sp>
      <p:sp>
        <p:nvSpPr>
          <p:cNvPr id="19" name="TextBox 18">
            <a:extLst>
              <a:ext uri="{FF2B5EF4-FFF2-40B4-BE49-F238E27FC236}">
                <a16:creationId xmlns:a16="http://schemas.microsoft.com/office/drawing/2014/main" id="{767E954B-6A74-D49A-AC6C-5EF5C0DC67B0}"/>
              </a:ext>
            </a:extLst>
          </p:cNvPr>
          <p:cNvSpPr txBox="1"/>
          <p:nvPr/>
        </p:nvSpPr>
        <p:spPr>
          <a:xfrm>
            <a:off x="3053326" y="5264131"/>
            <a:ext cx="1085850" cy="1015663"/>
          </a:xfrm>
          <a:prstGeom prst="rect">
            <a:avLst/>
          </a:prstGeom>
          <a:noFill/>
        </p:spPr>
        <p:txBody>
          <a:bodyPr wrap="square">
            <a:spAutoFit/>
          </a:bodyPr>
          <a:lstStyle/>
          <a:p>
            <a:pPr algn="ctr"/>
            <a:r>
              <a:rPr lang="en-US" sz="1200" b="1">
                <a:solidFill>
                  <a:srgbClr val="FF0000"/>
                </a:solidFill>
                <a:latin typeface="Avenir Next LT Pro" panose="020B0504020202020204" pitchFamily="34" charset="0"/>
              </a:rPr>
              <a:t>Arena Capacity</a:t>
            </a:r>
          </a:p>
          <a:p>
            <a:pPr algn="ctr"/>
            <a:endParaRPr lang="en-US" sz="1200" b="1">
              <a:solidFill>
                <a:srgbClr val="FF0000"/>
              </a:solidFill>
              <a:latin typeface="Avenir Next LT Pro" panose="020B0504020202020204" pitchFamily="34" charset="0"/>
            </a:endParaRPr>
          </a:p>
          <a:p>
            <a:pPr algn="ctr"/>
            <a:r>
              <a:rPr lang="en-US" sz="1200" b="1">
                <a:solidFill>
                  <a:srgbClr val="FF0000"/>
                </a:solidFill>
                <a:latin typeface="Avenir Next LT Pro" panose="020B0504020202020204" pitchFamily="34" charset="0"/>
              </a:rPr>
              <a:t>Audience Numbers</a:t>
            </a:r>
            <a:endParaRPr lang="en-US" sz="1200">
              <a:solidFill>
                <a:srgbClr val="FF0000"/>
              </a:solidFill>
            </a:endParaRPr>
          </a:p>
        </p:txBody>
      </p:sp>
    </p:spTree>
    <p:extLst>
      <p:ext uri="{BB962C8B-B14F-4D97-AF65-F5344CB8AC3E}">
        <p14:creationId xmlns:p14="http://schemas.microsoft.com/office/powerpoint/2010/main" val="19617585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4F81B9-FB4D-4A54-4FAA-D57F960FC0FD}"/>
              </a:ext>
            </a:extLst>
          </p:cNvPr>
          <p:cNvSpPr/>
          <p:nvPr/>
        </p:nvSpPr>
        <p:spPr>
          <a:xfrm>
            <a:off x="0" y="0"/>
            <a:ext cx="12192000" cy="3429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ext Placeholder 1">
            <a:extLst>
              <a:ext uri="{FF2B5EF4-FFF2-40B4-BE49-F238E27FC236}">
                <a16:creationId xmlns:a16="http://schemas.microsoft.com/office/drawing/2014/main" id="{1DAC9B8E-90EA-FC53-D943-8934CFA1448C}"/>
              </a:ext>
            </a:extLst>
          </p:cNvPr>
          <p:cNvSpPr>
            <a:spLocks noGrp="1"/>
          </p:cNvSpPr>
          <p:nvPr>
            <p:ph type="body" sz="quarter" idx="13"/>
          </p:nvPr>
        </p:nvSpPr>
        <p:spPr/>
        <p:txBody>
          <a:bodyPr/>
          <a:lstStyle/>
          <a:p>
            <a:r>
              <a:rPr lang="en-US">
                <a:solidFill>
                  <a:schemeClr val="bg1"/>
                </a:solidFill>
                <a:latin typeface="Avenir Next LT Pro" panose="020B0504020202020204" pitchFamily="34" charset="0"/>
              </a:rPr>
              <a:t>Problem Identification (background)</a:t>
            </a:r>
          </a:p>
        </p:txBody>
      </p:sp>
      <p:sp>
        <p:nvSpPr>
          <p:cNvPr id="3" name="TextBox 2">
            <a:extLst>
              <a:ext uri="{FF2B5EF4-FFF2-40B4-BE49-F238E27FC236}">
                <a16:creationId xmlns:a16="http://schemas.microsoft.com/office/drawing/2014/main" id="{3F3C0A88-767E-B8E8-2E4A-96838BA2C048}"/>
              </a:ext>
            </a:extLst>
          </p:cNvPr>
          <p:cNvSpPr txBox="1"/>
          <p:nvPr/>
        </p:nvSpPr>
        <p:spPr>
          <a:xfrm>
            <a:off x="434975" y="947819"/>
            <a:ext cx="1489075" cy="369332"/>
          </a:xfrm>
          <a:prstGeom prst="rect">
            <a:avLst/>
          </a:prstGeom>
          <a:noFill/>
        </p:spPr>
        <p:txBody>
          <a:bodyPr wrap="square" rtlCol="0">
            <a:spAutoFit/>
          </a:bodyPr>
          <a:lstStyle/>
          <a:p>
            <a:r>
              <a:rPr lang="en-US">
                <a:solidFill>
                  <a:schemeClr val="bg1"/>
                </a:solidFill>
                <a:latin typeface="Avenir Next LT Pro" panose="020B0504020202020204" pitchFamily="34" charset="0"/>
              </a:rPr>
              <a:t>Historically,</a:t>
            </a:r>
          </a:p>
        </p:txBody>
      </p:sp>
      <p:pic>
        <p:nvPicPr>
          <p:cNvPr id="5" name="Graphic 4" descr="Basketball with solid fill">
            <a:extLst>
              <a:ext uri="{FF2B5EF4-FFF2-40B4-BE49-F238E27FC236}">
                <a16:creationId xmlns:a16="http://schemas.microsoft.com/office/drawing/2014/main" id="{0C6C4321-BB36-0494-19D6-88AF249AB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62087" y="1611867"/>
            <a:ext cx="542925" cy="542925"/>
          </a:xfrm>
          <a:prstGeom prst="rect">
            <a:avLst/>
          </a:prstGeom>
        </p:spPr>
      </p:pic>
      <p:pic>
        <p:nvPicPr>
          <p:cNvPr id="6" name="Graphic 5" descr="Basketball with solid fill">
            <a:extLst>
              <a:ext uri="{FF2B5EF4-FFF2-40B4-BE49-F238E27FC236}">
                <a16:creationId xmlns:a16="http://schemas.microsoft.com/office/drawing/2014/main" id="{AFE0526D-8690-5F7A-2F10-A7F668275F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62087" y="2449508"/>
            <a:ext cx="542925" cy="542925"/>
          </a:xfrm>
          <a:prstGeom prst="rect">
            <a:avLst/>
          </a:prstGeom>
        </p:spPr>
      </p:pic>
      <p:sp>
        <p:nvSpPr>
          <p:cNvPr id="8" name="TextBox 7">
            <a:extLst>
              <a:ext uri="{FF2B5EF4-FFF2-40B4-BE49-F238E27FC236}">
                <a16:creationId xmlns:a16="http://schemas.microsoft.com/office/drawing/2014/main" id="{B6842F47-9031-5172-18AB-EFB00A8992E4}"/>
              </a:ext>
            </a:extLst>
          </p:cNvPr>
          <p:cNvSpPr txBox="1"/>
          <p:nvPr/>
        </p:nvSpPr>
        <p:spPr>
          <a:xfrm>
            <a:off x="2005011" y="1590941"/>
            <a:ext cx="10186989" cy="584775"/>
          </a:xfrm>
          <a:prstGeom prst="rect">
            <a:avLst/>
          </a:prstGeom>
          <a:noFill/>
        </p:spPr>
        <p:txBody>
          <a:bodyPr wrap="square" rtlCol="0">
            <a:spAutoFit/>
          </a:bodyPr>
          <a:lstStyle/>
          <a:p>
            <a:r>
              <a:rPr lang="en-US" sz="1600">
                <a:solidFill>
                  <a:schemeClr val="bg1"/>
                </a:solidFill>
                <a:latin typeface="Avenir Next LT Pro" panose="020B0504020202020204" pitchFamily="34" charset="0"/>
              </a:rPr>
              <a:t>The NBA has the </a:t>
            </a:r>
            <a:r>
              <a:rPr lang="en-US" sz="1600" b="1">
                <a:solidFill>
                  <a:schemeClr val="bg1"/>
                </a:solidFill>
                <a:latin typeface="Avenir Next LT Pro" panose="020B0504020202020204" pitchFamily="34" charset="0"/>
              </a:rPr>
              <a:t>biggest home advantage </a:t>
            </a:r>
            <a:r>
              <a:rPr lang="en-US" sz="1600">
                <a:solidFill>
                  <a:schemeClr val="bg1"/>
                </a:solidFill>
                <a:latin typeface="Avenir Next LT Pro" panose="020B0504020202020204" pitchFamily="34" charset="0"/>
              </a:rPr>
              <a:t>among all North American sports, </a:t>
            </a:r>
          </a:p>
          <a:p>
            <a:r>
              <a:rPr lang="en-US" sz="1600">
                <a:solidFill>
                  <a:schemeClr val="bg1"/>
                </a:solidFill>
                <a:latin typeface="Avenir Next LT Pro" panose="020B0504020202020204" pitchFamily="34" charset="0"/>
              </a:rPr>
              <a:t>The home team wins </a:t>
            </a:r>
            <a:r>
              <a:rPr lang="en-US" sz="1600" b="1">
                <a:solidFill>
                  <a:schemeClr val="bg1"/>
                </a:solidFill>
                <a:latin typeface="Avenir Next LT Pro" panose="020B0504020202020204" pitchFamily="34" charset="0"/>
              </a:rPr>
              <a:t>~60% </a:t>
            </a:r>
            <a:r>
              <a:rPr lang="en-US" sz="1600">
                <a:solidFill>
                  <a:schemeClr val="bg1"/>
                </a:solidFill>
                <a:latin typeface="Avenir Next LT Pro" panose="020B0504020202020204" pitchFamily="34" charset="0"/>
              </a:rPr>
              <a:t>of</a:t>
            </a:r>
            <a:r>
              <a:rPr lang="en-US" sz="1600" b="1">
                <a:solidFill>
                  <a:schemeClr val="bg1"/>
                </a:solidFill>
                <a:latin typeface="Avenir Next LT Pro" panose="020B0504020202020204" pitchFamily="34" charset="0"/>
              </a:rPr>
              <a:t> </a:t>
            </a:r>
            <a:r>
              <a:rPr lang="en-US" sz="1600">
                <a:solidFill>
                  <a:schemeClr val="bg1"/>
                </a:solidFill>
                <a:latin typeface="Avenir Next LT Pro" panose="020B0504020202020204" pitchFamily="34" charset="0"/>
              </a:rPr>
              <a:t>the time in the regular season and </a:t>
            </a:r>
            <a:r>
              <a:rPr lang="en-US" sz="1600" b="1">
                <a:solidFill>
                  <a:schemeClr val="bg1"/>
                </a:solidFill>
                <a:latin typeface="Avenir Next LT Pro" panose="020B0504020202020204" pitchFamily="34" charset="0"/>
              </a:rPr>
              <a:t>65% </a:t>
            </a:r>
            <a:r>
              <a:rPr lang="en-US" sz="1600">
                <a:solidFill>
                  <a:schemeClr val="bg1"/>
                </a:solidFill>
                <a:latin typeface="Avenir Next LT Pro" panose="020B0504020202020204" pitchFamily="34" charset="0"/>
              </a:rPr>
              <a:t>of the time in the playoffs.</a:t>
            </a:r>
          </a:p>
        </p:txBody>
      </p:sp>
      <p:sp>
        <p:nvSpPr>
          <p:cNvPr id="9" name="TextBox 8">
            <a:extLst>
              <a:ext uri="{FF2B5EF4-FFF2-40B4-BE49-F238E27FC236}">
                <a16:creationId xmlns:a16="http://schemas.microsoft.com/office/drawing/2014/main" id="{BBCC5ED8-1917-E315-3B65-141F02FD3025}"/>
              </a:ext>
            </a:extLst>
          </p:cNvPr>
          <p:cNvSpPr txBox="1"/>
          <p:nvPr/>
        </p:nvSpPr>
        <p:spPr>
          <a:xfrm>
            <a:off x="2005011" y="2426877"/>
            <a:ext cx="8420101" cy="584775"/>
          </a:xfrm>
          <a:prstGeom prst="rect">
            <a:avLst/>
          </a:prstGeom>
          <a:noFill/>
        </p:spPr>
        <p:txBody>
          <a:bodyPr wrap="square" rtlCol="0">
            <a:spAutoFit/>
          </a:bodyPr>
          <a:lstStyle/>
          <a:p>
            <a:r>
              <a:rPr lang="en-US" sz="1600">
                <a:solidFill>
                  <a:schemeClr val="bg1"/>
                </a:solidFill>
                <a:latin typeface="Avenir Next LT Pro" panose="020B0504020202020204" pitchFamily="34" charset="0"/>
              </a:rPr>
              <a:t>A Harvard study in 2008, found that the </a:t>
            </a:r>
            <a:r>
              <a:rPr lang="en-US" sz="1600" b="1">
                <a:solidFill>
                  <a:schemeClr val="bg1"/>
                </a:solidFill>
                <a:latin typeface="Avenir Next LT Pro" panose="020B0504020202020204" pitchFamily="34" charset="0"/>
              </a:rPr>
              <a:t>home team </a:t>
            </a:r>
            <a:r>
              <a:rPr lang="en-US" sz="1600">
                <a:solidFill>
                  <a:schemeClr val="bg1"/>
                </a:solidFill>
                <a:latin typeface="Avenir Next LT Pro" panose="020B0504020202020204" pitchFamily="34" charset="0"/>
              </a:rPr>
              <a:t>scored </a:t>
            </a:r>
            <a:r>
              <a:rPr lang="en-US" sz="1600" b="1">
                <a:solidFill>
                  <a:schemeClr val="bg1"/>
                </a:solidFill>
                <a:latin typeface="Avenir Next LT Pro" panose="020B0504020202020204" pitchFamily="34" charset="0"/>
              </a:rPr>
              <a:t>3.24 </a:t>
            </a:r>
            <a:r>
              <a:rPr lang="en-US" sz="1600">
                <a:solidFill>
                  <a:schemeClr val="bg1"/>
                </a:solidFill>
                <a:latin typeface="Avenir Next LT Pro" panose="020B0504020202020204" pitchFamily="34" charset="0"/>
              </a:rPr>
              <a:t>points more than the visitors on average for seasons 04-05 and 05-06.</a:t>
            </a:r>
          </a:p>
        </p:txBody>
      </p:sp>
      <p:sp>
        <p:nvSpPr>
          <p:cNvPr id="10" name="TextBox 9">
            <a:extLst>
              <a:ext uri="{FF2B5EF4-FFF2-40B4-BE49-F238E27FC236}">
                <a16:creationId xmlns:a16="http://schemas.microsoft.com/office/drawing/2014/main" id="{CDD1305C-CCEF-59C3-B061-1014E3FC97BA}"/>
              </a:ext>
            </a:extLst>
          </p:cNvPr>
          <p:cNvSpPr txBox="1"/>
          <p:nvPr/>
        </p:nvSpPr>
        <p:spPr>
          <a:xfrm>
            <a:off x="434975" y="3661683"/>
            <a:ext cx="5041900" cy="369332"/>
          </a:xfrm>
          <a:prstGeom prst="rect">
            <a:avLst/>
          </a:prstGeom>
          <a:noFill/>
        </p:spPr>
        <p:txBody>
          <a:bodyPr wrap="square" rtlCol="0">
            <a:spAutoFit/>
          </a:bodyPr>
          <a:lstStyle/>
          <a:p>
            <a:r>
              <a:rPr lang="en-US">
                <a:latin typeface="Avenir Next LT Pro" panose="020B0504020202020204" pitchFamily="34" charset="0"/>
              </a:rPr>
              <a:t>Possible Factors that affect Home Advantage:</a:t>
            </a:r>
          </a:p>
        </p:txBody>
      </p:sp>
      <p:pic>
        <p:nvPicPr>
          <p:cNvPr id="12" name="Graphic 11" descr="Sleep outline">
            <a:extLst>
              <a:ext uri="{FF2B5EF4-FFF2-40B4-BE49-F238E27FC236}">
                <a16:creationId xmlns:a16="http://schemas.microsoft.com/office/drawing/2014/main" id="{76ED5EB8-2C26-94ED-6E78-BC76CAB788E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03862" y="4324121"/>
            <a:ext cx="914400" cy="914400"/>
          </a:xfrm>
          <a:prstGeom prst="rect">
            <a:avLst/>
          </a:prstGeom>
        </p:spPr>
      </p:pic>
      <p:sp>
        <p:nvSpPr>
          <p:cNvPr id="20" name="TextBox 19">
            <a:extLst>
              <a:ext uri="{FF2B5EF4-FFF2-40B4-BE49-F238E27FC236}">
                <a16:creationId xmlns:a16="http://schemas.microsoft.com/office/drawing/2014/main" id="{3AD640EA-80B0-7303-5D5F-CB9FE413B11E}"/>
              </a:ext>
            </a:extLst>
          </p:cNvPr>
          <p:cNvSpPr txBox="1"/>
          <p:nvPr/>
        </p:nvSpPr>
        <p:spPr>
          <a:xfrm>
            <a:off x="5347849" y="5250896"/>
            <a:ext cx="1226426" cy="646331"/>
          </a:xfrm>
          <a:prstGeom prst="rect">
            <a:avLst/>
          </a:prstGeom>
          <a:noFill/>
        </p:spPr>
        <p:txBody>
          <a:bodyPr wrap="square">
            <a:spAutoFit/>
          </a:bodyPr>
          <a:lstStyle/>
          <a:p>
            <a:pPr algn="ctr"/>
            <a:r>
              <a:rPr lang="en-US" sz="1200" b="1">
                <a:solidFill>
                  <a:srgbClr val="0070C0"/>
                </a:solidFill>
                <a:latin typeface="Avenir Next LT Pro" panose="020B0504020202020204" pitchFamily="34" charset="0"/>
              </a:rPr>
              <a:t>Familiarity with Environment</a:t>
            </a:r>
            <a:endParaRPr lang="en-US" sz="1200">
              <a:solidFill>
                <a:srgbClr val="0070C0"/>
              </a:solidFill>
            </a:endParaRPr>
          </a:p>
        </p:txBody>
      </p:sp>
      <p:pic>
        <p:nvPicPr>
          <p:cNvPr id="16" name="Graphic 15" descr="Travel with solid fill">
            <a:extLst>
              <a:ext uri="{FF2B5EF4-FFF2-40B4-BE49-F238E27FC236}">
                <a16:creationId xmlns:a16="http://schemas.microsoft.com/office/drawing/2014/main" id="{5A298E30-6CC8-B27E-42FC-BA36478001A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86230" y="4263698"/>
            <a:ext cx="914400" cy="914400"/>
          </a:xfrm>
          <a:prstGeom prst="rect">
            <a:avLst/>
          </a:prstGeom>
        </p:spPr>
      </p:pic>
      <p:sp>
        <p:nvSpPr>
          <p:cNvPr id="23" name="TextBox 22">
            <a:extLst>
              <a:ext uri="{FF2B5EF4-FFF2-40B4-BE49-F238E27FC236}">
                <a16:creationId xmlns:a16="http://schemas.microsoft.com/office/drawing/2014/main" id="{D0F5F841-D672-1D1C-B6B3-8D7E8788EEF8}"/>
              </a:ext>
            </a:extLst>
          </p:cNvPr>
          <p:cNvSpPr txBox="1"/>
          <p:nvPr/>
        </p:nvSpPr>
        <p:spPr>
          <a:xfrm>
            <a:off x="7065567" y="5211627"/>
            <a:ext cx="1355726" cy="276999"/>
          </a:xfrm>
          <a:prstGeom prst="rect">
            <a:avLst/>
          </a:prstGeom>
          <a:noFill/>
        </p:spPr>
        <p:txBody>
          <a:bodyPr wrap="square">
            <a:spAutoFit/>
          </a:bodyPr>
          <a:lstStyle/>
          <a:p>
            <a:pPr algn="ctr"/>
            <a:r>
              <a:rPr lang="en-US" sz="1200" b="1">
                <a:solidFill>
                  <a:srgbClr val="0070C0"/>
                </a:solidFill>
                <a:latin typeface="Avenir Next LT Pro" panose="020B0504020202020204" pitchFamily="34" charset="0"/>
              </a:rPr>
              <a:t>Travel Fatigue</a:t>
            </a:r>
            <a:endParaRPr lang="en-US" sz="1200">
              <a:solidFill>
                <a:srgbClr val="0070C0"/>
              </a:solidFill>
            </a:endParaRPr>
          </a:p>
        </p:txBody>
      </p:sp>
      <p:pic>
        <p:nvPicPr>
          <p:cNvPr id="14" name="Graphic 13" descr="Cheers with solid fill">
            <a:extLst>
              <a:ext uri="{FF2B5EF4-FFF2-40B4-BE49-F238E27FC236}">
                <a16:creationId xmlns:a16="http://schemas.microsoft.com/office/drawing/2014/main" id="{3D202C7A-F170-46F8-F49F-7ED727FDC3E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56432" y="4279677"/>
            <a:ext cx="914400" cy="914400"/>
          </a:xfrm>
          <a:prstGeom prst="rect">
            <a:avLst/>
          </a:prstGeom>
        </p:spPr>
      </p:pic>
      <p:sp>
        <p:nvSpPr>
          <p:cNvPr id="19" name="TextBox 18">
            <a:extLst>
              <a:ext uri="{FF2B5EF4-FFF2-40B4-BE49-F238E27FC236}">
                <a16:creationId xmlns:a16="http://schemas.microsoft.com/office/drawing/2014/main" id="{767E954B-6A74-D49A-AC6C-5EF5C0DC67B0}"/>
              </a:ext>
            </a:extLst>
          </p:cNvPr>
          <p:cNvSpPr txBox="1"/>
          <p:nvPr/>
        </p:nvSpPr>
        <p:spPr>
          <a:xfrm>
            <a:off x="3770707" y="5206452"/>
            <a:ext cx="1085850" cy="1015663"/>
          </a:xfrm>
          <a:prstGeom prst="rect">
            <a:avLst/>
          </a:prstGeom>
          <a:noFill/>
        </p:spPr>
        <p:txBody>
          <a:bodyPr wrap="square">
            <a:spAutoFit/>
          </a:bodyPr>
          <a:lstStyle/>
          <a:p>
            <a:pPr algn="ctr"/>
            <a:r>
              <a:rPr lang="en-US" sz="1200" b="1">
                <a:solidFill>
                  <a:srgbClr val="FF0000"/>
                </a:solidFill>
                <a:latin typeface="Avenir Next LT Pro" panose="020B0504020202020204" pitchFamily="34" charset="0"/>
              </a:rPr>
              <a:t>Arena Capacity</a:t>
            </a:r>
          </a:p>
          <a:p>
            <a:pPr algn="ctr"/>
            <a:endParaRPr lang="en-US" sz="1200" b="1">
              <a:solidFill>
                <a:srgbClr val="FF0000"/>
              </a:solidFill>
              <a:latin typeface="Avenir Next LT Pro" panose="020B0504020202020204" pitchFamily="34" charset="0"/>
            </a:endParaRPr>
          </a:p>
          <a:p>
            <a:pPr algn="ctr"/>
            <a:r>
              <a:rPr lang="en-US" sz="1200" b="1">
                <a:solidFill>
                  <a:srgbClr val="FF0000"/>
                </a:solidFill>
                <a:latin typeface="Avenir Next LT Pro" panose="020B0504020202020204" pitchFamily="34" charset="0"/>
              </a:rPr>
              <a:t>Audience Numbers</a:t>
            </a:r>
            <a:endParaRPr lang="en-US" sz="1200">
              <a:solidFill>
                <a:srgbClr val="FF0000"/>
              </a:solidFill>
            </a:endParaRPr>
          </a:p>
        </p:txBody>
      </p:sp>
      <p:sp>
        <p:nvSpPr>
          <p:cNvPr id="24" name="TextBox 23">
            <a:extLst>
              <a:ext uri="{FF2B5EF4-FFF2-40B4-BE49-F238E27FC236}">
                <a16:creationId xmlns:a16="http://schemas.microsoft.com/office/drawing/2014/main" id="{A1BE06DF-5205-DF34-F846-BB9ABC5CA108}"/>
              </a:ext>
            </a:extLst>
          </p:cNvPr>
          <p:cNvSpPr txBox="1"/>
          <p:nvPr/>
        </p:nvSpPr>
        <p:spPr>
          <a:xfrm>
            <a:off x="5347849" y="5267059"/>
            <a:ext cx="1226426" cy="276999"/>
          </a:xfrm>
          <a:prstGeom prst="rect">
            <a:avLst/>
          </a:prstGeom>
          <a:noFill/>
        </p:spPr>
        <p:txBody>
          <a:bodyPr wrap="square">
            <a:spAutoFit/>
          </a:bodyPr>
          <a:lstStyle/>
          <a:p>
            <a:pPr algn="ctr"/>
            <a:r>
              <a:rPr lang="en-US" sz="1200" b="1">
                <a:solidFill>
                  <a:srgbClr val="FF0000"/>
                </a:solidFill>
                <a:latin typeface="Avenir Next LT Pro" panose="020B0504020202020204" pitchFamily="34" charset="0"/>
              </a:rPr>
              <a:t>Altitude</a:t>
            </a:r>
            <a:endParaRPr lang="en-US" sz="1200">
              <a:solidFill>
                <a:srgbClr val="FF0000"/>
              </a:solidFill>
            </a:endParaRPr>
          </a:p>
        </p:txBody>
      </p:sp>
      <p:sp>
        <p:nvSpPr>
          <p:cNvPr id="25" name="TextBox 24">
            <a:extLst>
              <a:ext uri="{FF2B5EF4-FFF2-40B4-BE49-F238E27FC236}">
                <a16:creationId xmlns:a16="http://schemas.microsoft.com/office/drawing/2014/main" id="{5C41B769-9262-498C-1690-7DACD5ED7401}"/>
              </a:ext>
            </a:extLst>
          </p:cNvPr>
          <p:cNvSpPr txBox="1"/>
          <p:nvPr/>
        </p:nvSpPr>
        <p:spPr>
          <a:xfrm>
            <a:off x="7065567" y="5203100"/>
            <a:ext cx="1355726" cy="276999"/>
          </a:xfrm>
          <a:prstGeom prst="rect">
            <a:avLst/>
          </a:prstGeom>
          <a:noFill/>
        </p:spPr>
        <p:txBody>
          <a:bodyPr wrap="square">
            <a:spAutoFit/>
          </a:bodyPr>
          <a:lstStyle/>
          <a:p>
            <a:pPr algn="ctr"/>
            <a:r>
              <a:rPr lang="en-US" sz="1200" b="1">
                <a:solidFill>
                  <a:srgbClr val="FF0000"/>
                </a:solidFill>
                <a:latin typeface="Avenir Next LT Pro" panose="020B0504020202020204" pitchFamily="34" charset="0"/>
              </a:rPr>
              <a:t>Travel Distance</a:t>
            </a:r>
            <a:endParaRPr lang="en-US" sz="1200">
              <a:solidFill>
                <a:srgbClr val="FF0000"/>
              </a:solidFill>
            </a:endParaRPr>
          </a:p>
        </p:txBody>
      </p:sp>
    </p:spTree>
    <p:extLst>
      <p:ext uri="{BB962C8B-B14F-4D97-AF65-F5344CB8AC3E}">
        <p14:creationId xmlns:p14="http://schemas.microsoft.com/office/powerpoint/2010/main" val="12440700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4">
                                            <p:txEl>
                                              <p:pRg st="0" end="0"/>
                                            </p:txEl>
                                          </p:spTgt>
                                        </p:tgtEl>
                                        <p:attrNameLst>
                                          <p:attrName>style.visibility</p:attrName>
                                        </p:attrNameLst>
                                      </p:cBhvr>
                                      <p:to>
                                        <p:strVal val="visible"/>
                                      </p:to>
                                    </p:set>
                                    <p:animEffect transition="in" filter="fade">
                                      <p:cBhvr>
                                        <p:cTn id="10" dur="500"/>
                                        <p:tgtEl>
                                          <p:spTgt spid="2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23"/>
                                        </p:tgtEl>
                                      </p:cBhvr>
                                    </p:animEffect>
                                    <p:set>
                                      <p:cBhvr>
                                        <p:cTn id="15" dur="1" fill="hold">
                                          <p:stCondLst>
                                            <p:cond delay="499"/>
                                          </p:stCondLst>
                                        </p:cTn>
                                        <p:tgtEl>
                                          <p:spTgt spid="23"/>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AC9B8E-90EA-FC53-D943-8934CFA1448C}"/>
              </a:ext>
            </a:extLst>
          </p:cNvPr>
          <p:cNvSpPr>
            <a:spLocks noGrp="1"/>
          </p:cNvSpPr>
          <p:nvPr>
            <p:ph type="body" sz="quarter" idx="13"/>
          </p:nvPr>
        </p:nvSpPr>
        <p:spPr/>
        <p:txBody>
          <a:bodyPr/>
          <a:lstStyle/>
          <a:p>
            <a:r>
              <a:rPr lang="en-US">
                <a:latin typeface="Avenir Next LT Pro" panose="020B0504020202020204" pitchFamily="34" charset="0"/>
              </a:rPr>
              <a:t>Problem Statement</a:t>
            </a:r>
          </a:p>
        </p:txBody>
      </p:sp>
      <p:sp>
        <p:nvSpPr>
          <p:cNvPr id="4" name="TextBox 3">
            <a:extLst>
              <a:ext uri="{FF2B5EF4-FFF2-40B4-BE49-F238E27FC236}">
                <a16:creationId xmlns:a16="http://schemas.microsoft.com/office/drawing/2014/main" id="{D928D929-BF24-1B34-85D2-CB61DD97580C}"/>
              </a:ext>
            </a:extLst>
          </p:cNvPr>
          <p:cNvSpPr txBox="1"/>
          <p:nvPr/>
        </p:nvSpPr>
        <p:spPr>
          <a:xfrm>
            <a:off x="2851151" y="1716315"/>
            <a:ext cx="8829674" cy="369332"/>
          </a:xfrm>
          <a:prstGeom prst="rect">
            <a:avLst/>
          </a:prstGeom>
          <a:noFill/>
        </p:spPr>
        <p:txBody>
          <a:bodyPr wrap="square" rtlCol="0">
            <a:spAutoFit/>
          </a:bodyPr>
          <a:lstStyle/>
          <a:p>
            <a:r>
              <a:rPr lang="en-US">
                <a:latin typeface="Avenir Next LT Pro" panose="020B0504020202020204" pitchFamily="34" charset="0"/>
              </a:rPr>
              <a:t>How does factors identified contribute</a:t>
            </a:r>
            <a:r>
              <a:rPr lang="en-US" b="1">
                <a:solidFill>
                  <a:srgbClr val="0070C0"/>
                </a:solidFill>
                <a:latin typeface="Avenir Next LT Pro" panose="020B0504020202020204" pitchFamily="34" charset="0"/>
              </a:rPr>
              <a:t> </a:t>
            </a:r>
            <a:r>
              <a:rPr lang="en-US">
                <a:latin typeface="Avenir Next LT Pro" panose="020B0504020202020204" pitchFamily="34" charset="0"/>
              </a:rPr>
              <a:t>to a team’s home advantage in the NBA?</a:t>
            </a:r>
          </a:p>
        </p:txBody>
      </p:sp>
      <p:sp>
        <p:nvSpPr>
          <p:cNvPr id="7" name="TextBox 6">
            <a:extLst>
              <a:ext uri="{FF2B5EF4-FFF2-40B4-BE49-F238E27FC236}">
                <a16:creationId xmlns:a16="http://schemas.microsoft.com/office/drawing/2014/main" id="{B51966CB-CC69-8D21-1B28-7BFB7DA426A6}"/>
              </a:ext>
            </a:extLst>
          </p:cNvPr>
          <p:cNvSpPr txBox="1"/>
          <p:nvPr/>
        </p:nvSpPr>
        <p:spPr>
          <a:xfrm>
            <a:off x="2851150" y="2284224"/>
            <a:ext cx="7704791" cy="646331"/>
          </a:xfrm>
          <a:prstGeom prst="rect">
            <a:avLst/>
          </a:prstGeom>
          <a:noFill/>
        </p:spPr>
        <p:txBody>
          <a:bodyPr wrap="square" rtlCol="0">
            <a:spAutoFit/>
          </a:bodyPr>
          <a:lstStyle/>
          <a:p>
            <a:r>
              <a:rPr lang="en-US">
                <a:latin typeface="Avenir Next LT Pro" panose="020B0504020202020204" pitchFamily="34" charset="0"/>
              </a:rPr>
              <a:t>In this study, we aim to further explore the effects of home advantage, and answer:</a:t>
            </a:r>
          </a:p>
        </p:txBody>
      </p:sp>
      <p:sp>
        <p:nvSpPr>
          <p:cNvPr id="11" name="TextBox 10">
            <a:extLst>
              <a:ext uri="{FF2B5EF4-FFF2-40B4-BE49-F238E27FC236}">
                <a16:creationId xmlns:a16="http://schemas.microsoft.com/office/drawing/2014/main" id="{32DF2B4E-7D46-EB12-11C6-D056E6AD98DD}"/>
              </a:ext>
            </a:extLst>
          </p:cNvPr>
          <p:cNvSpPr txBox="1"/>
          <p:nvPr/>
        </p:nvSpPr>
        <p:spPr>
          <a:xfrm>
            <a:off x="2851150" y="3050711"/>
            <a:ext cx="7570321" cy="1754326"/>
          </a:xfrm>
          <a:prstGeom prst="rect">
            <a:avLst/>
          </a:prstGeom>
          <a:noFill/>
        </p:spPr>
        <p:txBody>
          <a:bodyPr wrap="square" rtlCol="0">
            <a:spAutoFit/>
          </a:bodyPr>
          <a:lstStyle/>
          <a:p>
            <a:pPr marL="342900" indent="-342900">
              <a:buAutoNum type="arabicParenBoth"/>
            </a:pPr>
            <a:r>
              <a:rPr lang="en-US">
                <a:latin typeface="Avenir Next LT Pro" panose="020B0504020202020204" pitchFamily="34" charset="0"/>
              </a:rPr>
              <a:t>Which identified factor is the biggest indicator of home advantage? </a:t>
            </a:r>
          </a:p>
          <a:p>
            <a:r>
              <a:rPr lang="en-US">
                <a:latin typeface="Avenir Next LT Pro" panose="020B0504020202020204" pitchFamily="34" charset="0"/>
              </a:rPr>
              <a:t>[</a:t>
            </a:r>
            <a:r>
              <a:rPr lang="en-US" b="1">
                <a:latin typeface="Avenir Next LT Pro" panose="020B0504020202020204" pitchFamily="34" charset="0"/>
              </a:rPr>
              <a:t>Arena Capacity, Audience Numbers, Altitude, Travel Distance</a:t>
            </a:r>
            <a:r>
              <a:rPr lang="en-US">
                <a:latin typeface="Avenir Next LT Pro" panose="020B0504020202020204" pitchFamily="34" charset="0"/>
              </a:rPr>
              <a:t>]</a:t>
            </a:r>
          </a:p>
          <a:p>
            <a:endParaRPr lang="en-US">
              <a:latin typeface="Avenir Next LT Pro" panose="020B0504020202020204" pitchFamily="34" charset="0"/>
            </a:endParaRPr>
          </a:p>
          <a:p>
            <a:r>
              <a:rPr lang="en-US">
                <a:latin typeface="Avenir Next LT Pro" panose="020B0504020202020204" pitchFamily="34" charset="0"/>
              </a:rPr>
              <a:t>(2) Prediction of team performance at home using its underlying factors that affect home advantage [</a:t>
            </a:r>
            <a:r>
              <a:rPr lang="en-US" b="1">
                <a:latin typeface="Avenir Next LT Pro" panose="020B0504020202020204" pitchFamily="34" charset="0"/>
              </a:rPr>
              <a:t>Multivariate Linear Regression, Random Forest Regressor, etc.</a:t>
            </a:r>
            <a:r>
              <a:rPr lang="en-US">
                <a:latin typeface="Avenir Next LT Pro" panose="020B0504020202020204" pitchFamily="34" charset="0"/>
              </a:rPr>
              <a:t>]</a:t>
            </a:r>
          </a:p>
        </p:txBody>
      </p:sp>
      <p:pic>
        <p:nvPicPr>
          <p:cNvPr id="4100" name="Picture 4" descr="NBA 2022-23 season: One great photo from every game day">
            <a:extLst>
              <a:ext uri="{FF2B5EF4-FFF2-40B4-BE49-F238E27FC236}">
                <a16:creationId xmlns:a16="http://schemas.microsoft.com/office/drawing/2014/main" id="{E6E59FD7-6532-FD4A-6C47-CEED30863C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233" y="1991884"/>
            <a:ext cx="1904813" cy="2874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78204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AC9B8E-90EA-FC53-D943-8934CFA1448C}"/>
              </a:ext>
            </a:extLst>
          </p:cNvPr>
          <p:cNvSpPr>
            <a:spLocks noGrp="1"/>
          </p:cNvSpPr>
          <p:nvPr>
            <p:ph type="body" sz="quarter" idx="13"/>
          </p:nvPr>
        </p:nvSpPr>
        <p:spPr>
          <a:xfrm>
            <a:off x="0" y="0"/>
            <a:ext cx="11245850" cy="909956"/>
          </a:xfrm>
        </p:spPr>
        <p:txBody>
          <a:bodyPr/>
          <a:lstStyle/>
          <a:p>
            <a:r>
              <a:rPr lang="en-US"/>
              <a:t>  </a:t>
            </a:r>
            <a:r>
              <a:rPr lang="en-US">
                <a:latin typeface="Avenir Next LT Pro" panose="020B0504020202020204" pitchFamily="34" charset="0"/>
              </a:rPr>
              <a:t>Dataset </a:t>
            </a:r>
            <a:r>
              <a:rPr lang="en-US"/>
              <a:t>used and Timeframe of Data selected</a:t>
            </a:r>
            <a:endParaRPr lang="en-US">
              <a:latin typeface="Avenir Next LT Pro" panose="020B0504020202020204" pitchFamily="34" charset="0"/>
            </a:endParaRPr>
          </a:p>
        </p:txBody>
      </p:sp>
      <p:sp>
        <p:nvSpPr>
          <p:cNvPr id="3" name="TextBox 2">
            <a:extLst>
              <a:ext uri="{FF2B5EF4-FFF2-40B4-BE49-F238E27FC236}">
                <a16:creationId xmlns:a16="http://schemas.microsoft.com/office/drawing/2014/main" id="{0A41CA7A-34BD-620A-CBAA-50EE62C0A5CA}"/>
              </a:ext>
            </a:extLst>
          </p:cNvPr>
          <p:cNvSpPr txBox="1"/>
          <p:nvPr/>
        </p:nvSpPr>
        <p:spPr>
          <a:xfrm>
            <a:off x="946150" y="2069668"/>
            <a:ext cx="4995862" cy="369332"/>
          </a:xfrm>
          <a:prstGeom prst="rect">
            <a:avLst/>
          </a:prstGeom>
          <a:noFill/>
        </p:spPr>
        <p:txBody>
          <a:bodyPr wrap="square" rtlCol="0">
            <a:spAutoFit/>
          </a:bodyPr>
          <a:lstStyle/>
          <a:p>
            <a:r>
              <a:rPr lang="en-SG">
                <a:latin typeface="Avenir Next LT Pro" panose="020B0504020202020204" pitchFamily="34" charset="0"/>
              </a:rPr>
              <a:t>Dataset used: </a:t>
            </a:r>
            <a:r>
              <a:rPr lang="en-SG" b="1">
                <a:latin typeface="Avenir Next LT Pro" panose="020B0504020202020204" pitchFamily="34" charset="0"/>
              </a:rPr>
              <a:t>NBA Database</a:t>
            </a:r>
            <a:r>
              <a:rPr lang="en-SG">
                <a:latin typeface="Avenir Next LT Pro" panose="020B0504020202020204" pitchFamily="34" charset="0"/>
              </a:rPr>
              <a:t>, from Kaggle</a:t>
            </a:r>
          </a:p>
        </p:txBody>
      </p:sp>
      <p:pic>
        <p:nvPicPr>
          <p:cNvPr id="1026" name="Picture 2" descr="Kaggle - Wikipedia">
            <a:extLst>
              <a:ext uri="{FF2B5EF4-FFF2-40B4-BE49-F238E27FC236}">
                <a16:creationId xmlns:a16="http://schemas.microsoft.com/office/drawing/2014/main" id="{6FFB0B95-AFAD-D437-CA6D-134E7AD2A3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2825" y="1169630"/>
            <a:ext cx="1328737" cy="5153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BA Standings - 2023-24 season - ESPN">
            <a:extLst>
              <a:ext uri="{FF2B5EF4-FFF2-40B4-BE49-F238E27FC236}">
                <a16:creationId xmlns:a16="http://schemas.microsoft.com/office/drawing/2014/main" id="{F8EEC80E-7CA8-7FDB-EC07-AE207A2790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0462" y="909956"/>
            <a:ext cx="1023619" cy="102361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FF27F46-AB6B-7A4E-23D9-DEDAF609D18A}"/>
              </a:ext>
            </a:extLst>
          </p:cNvPr>
          <p:cNvSpPr txBox="1"/>
          <p:nvPr/>
        </p:nvSpPr>
        <p:spPr>
          <a:xfrm>
            <a:off x="1012824" y="2823738"/>
            <a:ext cx="7693025" cy="1200329"/>
          </a:xfrm>
          <a:prstGeom prst="rect">
            <a:avLst/>
          </a:prstGeom>
          <a:noFill/>
        </p:spPr>
        <p:txBody>
          <a:bodyPr wrap="square">
            <a:spAutoFit/>
          </a:bodyPr>
          <a:lstStyle/>
          <a:p>
            <a:r>
              <a:rPr lang="en-SG">
                <a:latin typeface="Avenir Next LT Pro" panose="020B0504020202020204" pitchFamily="34" charset="0"/>
              </a:rPr>
              <a:t>In particular, we took 3 relevant CSV files</a:t>
            </a:r>
          </a:p>
          <a:p>
            <a:pPr marL="285750" indent="-285750">
              <a:buFontTx/>
              <a:buChar char="-"/>
            </a:pPr>
            <a:r>
              <a:rPr lang="en-SG" i="1">
                <a:solidFill>
                  <a:srgbClr val="0070C0"/>
                </a:solidFill>
                <a:latin typeface="Avenir Next LT Pro" panose="020B0504020202020204" pitchFamily="34" charset="0"/>
              </a:rPr>
              <a:t>game.csv </a:t>
            </a:r>
            <a:r>
              <a:rPr lang="en-SG">
                <a:latin typeface="Avenir Next LT Pro" panose="020B0504020202020204" pitchFamily="34" charset="0"/>
              </a:rPr>
              <a:t>– which contains information about all games played</a:t>
            </a:r>
          </a:p>
          <a:p>
            <a:pPr marL="285750" indent="-285750">
              <a:buFontTx/>
              <a:buChar char="-"/>
            </a:pPr>
            <a:r>
              <a:rPr lang="en-SG" i="1">
                <a:solidFill>
                  <a:srgbClr val="0070C0"/>
                </a:solidFill>
                <a:latin typeface="Avenir Next LT Pro" panose="020B0504020202020204" pitchFamily="34" charset="0"/>
              </a:rPr>
              <a:t>game_info.csv </a:t>
            </a:r>
            <a:r>
              <a:rPr lang="en-SG">
                <a:latin typeface="Avenir Next LT Pro" panose="020B0504020202020204" pitchFamily="34" charset="0"/>
              </a:rPr>
              <a:t>– which contains attendance of the individual games</a:t>
            </a:r>
          </a:p>
          <a:p>
            <a:pPr marL="285750" indent="-285750">
              <a:buFontTx/>
              <a:buChar char="-"/>
            </a:pPr>
            <a:r>
              <a:rPr lang="en-SG" i="1">
                <a:solidFill>
                  <a:srgbClr val="0070C0"/>
                </a:solidFill>
                <a:latin typeface="Avenir Next LT Pro" panose="020B0504020202020204" pitchFamily="34" charset="0"/>
              </a:rPr>
              <a:t>team_details.csv </a:t>
            </a:r>
            <a:r>
              <a:rPr lang="en-SG">
                <a:latin typeface="Avenir Next LT Pro" panose="020B0504020202020204" pitchFamily="34" charset="0"/>
              </a:rPr>
              <a:t>– which contains the arena location and capacity</a:t>
            </a:r>
          </a:p>
        </p:txBody>
      </p:sp>
      <p:sp>
        <p:nvSpPr>
          <p:cNvPr id="8" name="TextBox 7">
            <a:extLst>
              <a:ext uri="{FF2B5EF4-FFF2-40B4-BE49-F238E27FC236}">
                <a16:creationId xmlns:a16="http://schemas.microsoft.com/office/drawing/2014/main" id="{8215A373-1298-405A-E17E-2084A68C8E1D}"/>
              </a:ext>
            </a:extLst>
          </p:cNvPr>
          <p:cNvSpPr txBox="1"/>
          <p:nvPr/>
        </p:nvSpPr>
        <p:spPr>
          <a:xfrm>
            <a:off x="1012824" y="4238482"/>
            <a:ext cx="9236076" cy="1477328"/>
          </a:xfrm>
          <a:prstGeom prst="rect">
            <a:avLst/>
          </a:prstGeom>
          <a:noFill/>
        </p:spPr>
        <p:txBody>
          <a:bodyPr wrap="square" rtlCol="0">
            <a:spAutoFit/>
          </a:bodyPr>
          <a:lstStyle/>
          <a:p>
            <a:r>
              <a:rPr lang="en-SG" b="1">
                <a:latin typeface="Avenir Next LT Pro" panose="020B0504020202020204" pitchFamily="34" charset="0"/>
              </a:rPr>
              <a:t>Choice of season: </a:t>
            </a:r>
          </a:p>
          <a:p>
            <a:pPr marL="285750" indent="-285750">
              <a:buFontTx/>
              <a:buChar char="-"/>
            </a:pPr>
            <a:r>
              <a:rPr lang="en-SG">
                <a:latin typeface="Avenir Next LT Pro" panose="020B0504020202020204" pitchFamily="34" charset="0"/>
              </a:rPr>
              <a:t>2019-20, 2020-21, 2021-22 </a:t>
            </a:r>
          </a:p>
          <a:p>
            <a:pPr marL="285750" indent="-285750">
              <a:buFontTx/>
              <a:buChar char="-"/>
            </a:pPr>
            <a:r>
              <a:rPr lang="en-SG">
                <a:latin typeface="Avenir Next LT Pro" panose="020B0504020202020204" pitchFamily="34" charset="0"/>
              </a:rPr>
              <a:t>2022-23 season to be used as a test set for our machine learning models.</a:t>
            </a:r>
          </a:p>
          <a:p>
            <a:pPr marL="285750" indent="-285750">
              <a:buFontTx/>
              <a:buChar char="-"/>
            </a:pPr>
            <a:r>
              <a:rPr lang="en-SG">
                <a:latin typeface="Avenir Next LT Pro" panose="020B0504020202020204" pitchFamily="34" charset="0"/>
              </a:rPr>
              <a:t>Analyse seasons during and after the COVID years, hence why we chose the most recent ones</a:t>
            </a:r>
          </a:p>
        </p:txBody>
      </p:sp>
    </p:spTree>
    <p:extLst>
      <p:ext uri="{BB962C8B-B14F-4D97-AF65-F5344CB8AC3E}">
        <p14:creationId xmlns:p14="http://schemas.microsoft.com/office/powerpoint/2010/main" val="23145623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C66DC6885A7A34E8E8D0FB0252EF959" ma:contentTypeVersion="8" ma:contentTypeDescription="Create a new document." ma:contentTypeScope="" ma:versionID="41fdb3376ed8e94c469568ba8abac0aa">
  <xsd:schema xmlns:xsd="http://www.w3.org/2001/XMLSchema" xmlns:xs="http://www.w3.org/2001/XMLSchema" xmlns:p="http://schemas.microsoft.com/office/2006/metadata/properties" xmlns:ns2="f97911d3-c1e4-4522-a6e9-482a749f9be8" targetNamespace="http://schemas.microsoft.com/office/2006/metadata/properties" ma:root="true" ma:fieldsID="dbe579285d5419e8f388462c65949a00" ns2:_="">
    <xsd:import namespace="f97911d3-c1e4-4522-a6e9-482a749f9be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7911d3-c1e4-4522-a6e9-482a749f9be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30AB342-84C4-4ED4-B240-59EF03DD928F}">
  <ds:schemaRefs>
    <ds:schemaRef ds:uri="f97911d3-c1e4-4522-a6e9-482a749f9b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9B3B7BD-86F4-47A2-9458-D53401AF367C}">
  <ds:schemaRefs>
    <ds:schemaRef ds:uri="http://schemas.microsoft.com/sharepoint/v3/contenttype/forms"/>
  </ds:schemaRefs>
</ds:datastoreItem>
</file>

<file path=customXml/itemProps3.xml><?xml version="1.0" encoding="utf-8"?>
<ds:datastoreItem xmlns:ds="http://schemas.openxmlformats.org/officeDocument/2006/customXml" ds:itemID="{25C51555-411C-460F-A026-70AE0A62DCA3}">
  <ds:schemaRefs>
    <ds:schemaRef ds:uri="f97911d3-c1e4-4522-a6e9-482a749f9be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23</Slides>
  <Notes>9</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Exploring the effects of home advantage in the NBA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the effects of home advantage in the NBA</dc:title>
  <dc:creator>#LOKESHH SAMPATH#</dc:creator>
  <cp:revision>1</cp:revision>
  <dcterms:created xsi:type="dcterms:W3CDTF">2024-04-21T11:56:26Z</dcterms:created>
  <dcterms:modified xsi:type="dcterms:W3CDTF">2024-04-24T16:47:46Z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0x0101004C66DC6885A7A34E8E8D0FB0252EF959</vt:lpwstr>
  </property>
</Properties>
</file>